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98" y="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14C78-4DAA-4DCF-A328-8410A9A0B52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D3647-360C-4A8F-9FDC-9E0487783954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tags" Target="../tags/tag1.xml"/><Relationship Id="rId9" Type="http://schemas.openxmlformats.org/officeDocument/2006/relationships/image" Target="../media/image8.png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lh7-us.googleusercontent.com/sp8XQowxNp5CiArkPToa1vRK58VYYSo6ZgjoJP-6ukGeBTLj-3A_j2PU0zp3q6P0QkHGndbIeKX6CqYQt81g2yims6q7adUiYF8T-ZkcafXt0mFBLPAQiiA7M4DFAkTOYRUYWAwCn-zKJSNPjkuWcU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8808" y="33067"/>
            <a:ext cx="558490" cy="52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4" y="195486"/>
            <a:ext cx="5616624" cy="561662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581" y="3427423"/>
            <a:ext cx="1851670" cy="185167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517510"/>
            <a:ext cx="934027" cy="9340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183" y="3060930"/>
            <a:ext cx="1075095" cy="107509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18" y="1347614"/>
            <a:ext cx="934027" cy="9340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80" y="1120077"/>
            <a:ext cx="1075095" cy="10750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7" y="1937977"/>
            <a:ext cx="934027" cy="93402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546" y="1826375"/>
            <a:ext cx="1075095" cy="10750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13" y="3003798"/>
            <a:ext cx="934027" cy="934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86" y="2889876"/>
            <a:ext cx="1075095" cy="1075095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949786" y="1120077"/>
            <a:ext cx="2707392" cy="2716403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980" y="904371"/>
            <a:ext cx="3147814" cy="3147814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300470" y="1348105"/>
            <a:ext cx="1990725" cy="240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09877E-6 L 0.32084 0.348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3.08642E-6 L 0.46076 0.2277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38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1 -0.00679 L 0.30312 0.1126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5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L 0.19305 0.370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1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757 0.4719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23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95 -0.00339 L 0.39583 0.1191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1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97531E-6 L 0.16927 0.1416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5" y="70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066 0.45524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30" y="2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16 0.32623 L -0.32309 -0.0376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59 0.32623 L -0.32552 -0.0376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18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1" animBg="1"/>
      <p:bldP spid="1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Экран (16:9)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yanag</cp:lastModifiedBy>
  <cp:revision>4</cp:revision>
  <dcterms:created xsi:type="dcterms:W3CDTF">2024-05-13T13:51:00Z</dcterms:created>
  <dcterms:modified xsi:type="dcterms:W3CDTF">2024-07-11T08:53:02Z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CB70D90131BC4D1E8C588867E816DC23_12</vt:lpwstr>
  </property>
  <property fmtid="{D5CDD505-2E9C-101B-9397-08002B2CF9AE}" pid="3" name="KSOProductBuildVer">
    <vt:lpwstr>1033-12.2.0.17119</vt:lpwstr>
  </property>
</Properties>
</file>