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image5.wdp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audio" Target="../media/media1.mp3"/><Relationship Id="rId16" Type="http://schemas.microsoft.com/office/2007/relationships/media" Target="../media/media1.mp3"/><Relationship Id="rId17" Type="http://schemas.openxmlformats.org/officeDocument/2006/relationships/image" Target="../media/image14.png"/><Relationship Id="rId18" Type="http://schemas.openxmlformats.org/officeDocument/2006/relationships/audio" Target="../media/media2.mp3"/><Relationship Id="rId19" Type="http://schemas.microsoft.com/office/2007/relationships/media" Target="../media/media2.mp3"/><Relationship Id="rId20" Type="http://schemas.openxmlformats.org/officeDocument/2006/relationships/audio" Target="../media/media3.mp3"/><Relationship Id="rId21" Type="http://schemas.microsoft.com/office/2007/relationships/media" Target="../media/media3.mp3"/><Relationship Id="rId22" Type="http://schemas.openxmlformats.org/officeDocument/2006/relationships/audio" Target="../media/media4.mp3"/><Relationship Id="rId23" Type="http://schemas.microsoft.com/office/2007/relationships/media" Target="../media/media4.mp3"/><Relationship Id="rId24" Type="http://schemas.openxmlformats.org/officeDocument/2006/relationships/image" Target="../media/image15.png"/><Relationship Id="rId25" Type="http://schemas.openxmlformats.org/officeDocument/2006/relationships/image" Target="../media/image16.png"/><Relationship Id="rId26" Type="http://schemas.openxmlformats.org/officeDocument/2006/relationships/slideLayout" Target="../slideLayouts/slideLayout1.xml"/><Relationship Id="rId2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480" y="83678"/>
            <a:ext cx="740868" cy="6930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7" y="4341739"/>
            <a:ext cx="3814489" cy="1833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4" y="5079336"/>
            <a:ext cx="1130117" cy="1130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3064129" y="2925271"/>
            <a:ext cx="1421784" cy="1796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41" y="3273536"/>
            <a:ext cx="1634525" cy="1634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9802" r="16219" b="7408"/>
          <a:stretch>
            <a:fillRect/>
          </a:stretch>
        </p:blipFill>
        <p:spPr>
          <a:xfrm>
            <a:off x="7401203" y="4464907"/>
            <a:ext cx="840538" cy="971653"/>
          </a:xfrm>
          <a:prstGeom prst="rect">
            <a:avLst/>
          </a:prstGeom>
        </p:spPr>
      </p:pic>
      <p:sp>
        <p:nvSpPr>
          <p:cNvPr id="36" name="Прямокутник: округлені кути 35"/>
          <p:cNvSpPr/>
          <p:nvPr/>
        </p:nvSpPr>
        <p:spPr>
          <a:xfrm>
            <a:off x="3641124" y="83678"/>
            <a:ext cx="4880306" cy="122436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2110" r="8736" b="13109"/>
          <a:stretch>
            <a:fillRect/>
          </a:stretch>
        </p:blipFill>
        <p:spPr>
          <a:xfrm>
            <a:off x="5548126" y="328171"/>
            <a:ext cx="798190" cy="7351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56" y="332261"/>
            <a:ext cx="822206" cy="833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3109" r="12554" b="19144"/>
          <a:stretch>
            <a:fillRect/>
          </a:stretch>
        </p:blipFill>
        <p:spPr>
          <a:xfrm>
            <a:off x="7170297" y="301850"/>
            <a:ext cx="855198" cy="748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89" y="240669"/>
            <a:ext cx="1384598" cy="955968"/>
          </a:xfrm>
          <a:prstGeom prst="rect">
            <a:avLst/>
          </a:prstGeom>
        </p:spPr>
      </p:pic>
      <p:pic>
        <p:nvPicPr>
          <p:cNvPr id="2" name="жаба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563" y="1124786"/>
            <a:ext cx="487363" cy="487363"/>
          </a:xfrm>
          <a:prstGeom prst="rect">
            <a:avLst/>
          </a:prstGeom>
        </p:spPr>
      </p:pic>
      <p:pic>
        <p:nvPicPr>
          <p:cNvPr id="5" name="аист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932" y="3077378"/>
            <a:ext cx="487363" cy="487363"/>
          </a:xfrm>
          <a:prstGeom prst="rect">
            <a:avLst/>
          </a:prstGeom>
        </p:spPr>
      </p:pic>
      <p:pic>
        <p:nvPicPr>
          <p:cNvPr id="10" name="бобер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931" y="2426503"/>
            <a:ext cx="487363" cy="487363"/>
          </a:xfrm>
          <a:prstGeom prst="rect">
            <a:avLst/>
          </a:prstGeom>
        </p:spPr>
      </p:pic>
      <p:pic>
        <p:nvPicPr>
          <p:cNvPr id="15" name="рыба плещется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194" y="1775627"/>
            <a:ext cx="487363" cy="487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652780" y="5521960"/>
            <a:ext cx="916305" cy="1203325"/>
          </a:xfrm>
          <a:prstGeom prst="rect">
            <a:avLst/>
          </a:prstGeom>
        </p:spPr>
      </p:pic>
      <p:pic>
        <p:nvPicPr>
          <p:cNvPr id="3" name="Picture 2" descr="diamond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72855" y="1165860"/>
            <a:ext cx="2186305" cy="2263140"/>
          </a:xfrm>
          <a:prstGeom prst="rect">
            <a:avLst/>
          </a:prstGeom>
        </p:spPr>
      </p:pic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41665" y="3077210"/>
            <a:ext cx="32861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05677 0.5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8529 0.571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5325 0.747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304 0.694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34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487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07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26</cp:revision>
  <dcterms:created xsi:type="dcterms:W3CDTF">2024-04-17T14:52:00Z</dcterms:created>
  <dcterms:modified xsi:type="dcterms:W3CDTF">2024-11-13T15:23:14Z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C0859DCD7DC749E9870505931019F3A2_12</vt:lpwstr>
  </property>
  <property fmtid="{D5CDD505-2E9C-101B-9397-08002B2CF9AE}" pid="3" name="KSOProductBuildVer">
    <vt:lpwstr>1033-12.2.0.18607</vt:lpwstr>
  </property>
</Properties>
</file>