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142" y="3046944"/>
            <a:ext cx="3676649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