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119325" y="1388173"/>
            <a:ext cx="1345305" cy="1241250"/>
            <a:chOff x="1119325" y="1388173"/>
            <a:chExt cx="1345305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119325" y="2321646"/>
              <a:ext cx="134530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Людина-павук</a:t>
              </a: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Капітан Америка</a:t>
              </a: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9622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D4B56-7B19-4AAF-A7B1-2DBF4B697746}"/>
</file>

<file path=customXml/itemProps2.xml><?xml version="1.0" encoding="utf-8"?>
<ds:datastoreItem xmlns:ds="http://schemas.openxmlformats.org/officeDocument/2006/customXml" ds:itemID="{67A24C25-112D-4271-99A3-0D76A4E51D9C}"/>
</file>

<file path=customXml/itemProps3.xml><?xml version="1.0" encoding="utf-8"?>
<ds:datastoreItem xmlns:ds="http://schemas.openxmlformats.org/officeDocument/2006/customXml" ds:itemID="{2BFB4012-F1C7-43DD-AB35-6FB32751487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6</cp:revision>
  <dcterms:created xsi:type="dcterms:W3CDTF">2024-04-12T15:28:16Z</dcterms:created>
  <dcterms:modified xsi:type="dcterms:W3CDTF">2025-01-02T12:24:11Z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