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7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85575" cy="6858000"/>
          </a:xfrm>
          <a:prstGeom prst="rect">
            <a:avLst/>
          </a:prstGeom>
        </p:spPr>
      </p:pic>
      <p:sp>
        <p:nvSpPr>
          <p:cNvPr id="14" name="Прямоугольник: скругленные углы 4"/>
          <p:cNvSpPr/>
          <p:nvPr/>
        </p:nvSpPr>
        <p:spPr>
          <a:xfrm>
            <a:off x="3021410" y="192094"/>
            <a:ext cx="8907238" cy="6446981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403" y="3148466"/>
            <a:ext cx="2340000" cy="234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13" y="3867609"/>
            <a:ext cx="2144794" cy="252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876" y="3985758"/>
            <a:ext cx="2520000" cy="24514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000" y="619088"/>
            <a:ext cx="2520000" cy="252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703" y="3300520"/>
            <a:ext cx="2088750" cy="20887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785" y="219392"/>
            <a:ext cx="2401132" cy="252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13" y="909000"/>
            <a:ext cx="2520000" cy="252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8" r="7104"/>
          <a:stretch>
            <a:fillRect/>
          </a:stretch>
        </p:blipFill>
        <p:spPr>
          <a:xfrm>
            <a:off x="4511675" y="948055"/>
            <a:ext cx="3760470" cy="3924300"/>
          </a:xfrm>
          <a:prstGeom prst="rect">
            <a:avLst/>
          </a:prstGeom>
        </p:spPr>
      </p:pic>
      <p:pic>
        <p:nvPicPr>
          <p:cNvPr id="52" name="Picture 5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990" y="2564765"/>
            <a:ext cx="2905125" cy="2828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BD7F8BB-2C78-4E90-8EEA-6D0B5908EAEE}"/>
</file>

<file path=customXml/itemProps2.xml><?xml version="1.0" encoding="utf-8"?>
<ds:datastoreItem xmlns:ds="http://schemas.openxmlformats.org/officeDocument/2006/customXml" ds:itemID="{88DF2782-2A7D-463B-8AF8-3C84DF9B6E33}"/>
</file>

<file path=customXml/itemProps3.xml><?xml version="1.0" encoding="utf-8"?>
<ds:datastoreItem xmlns:ds="http://schemas.openxmlformats.org/officeDocument/2006/customXml" ds:itemID="{A854B48C-A03F-4712-AB8B-508D419D243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19</cp:revision>
  <dcterms:created xsi:type="dcterms:W3CDTF">2024-06-13T11:56:52Z</dcterms:created>
  <dcterms:modified xsi:type="dcterms:W3CDTF">2024-12-18T12:49:09Z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2E06964AA70447AA8FE4EEC1C293ADAA_12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