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0065" y="3099435"/>
            <a:ext cx="225742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