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82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C88DD-95CC-42C8-B7CC-8E1D2C3755F8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F158D-E998-48E5-8C7F-75DC21BBD25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67011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1D3003-09BC-A3F3-8BFD-D8F07A3FC3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F116229-27C8-2E6E-B7C4-0F4A3522A1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700A324-2846-F746-4BBC-6EB4F4E748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5E0C7E7-86CE-4F15-9B0B-6C1E0BF65C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CF158D-E998-48E5-8C7F-75DC21BBD250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5879394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DBD059-8003-4C68-A17C-3B390C06E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14BE395-FC8B-4072-B58E-63FC2E49F9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FD0EF7-D6A4-4132-92B0-2FBC50B65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525877-B036-41DA-878E-4FEC15CBC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69B385-D44B-440A-AD23-D759F43A1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22120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3DED14-F327-4594-9379-19B3444E7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289AD27-6DC5-4ABD-A8F1-FEA6EF03A5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8ABD8F-8BDF-471B-8249-DDB178E6C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3A82CE-9B31-4290-AC49-CB3616D11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9A607E-AC5C-4083-95AA-7CC7E450E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4646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E138928-1E67-40C3-9F9C-367469B9B3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7227E8-D423-4291-8581-F9BE3B33E1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E7A21A-3B7F-47F3-9F02-227A67E3F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029293-EDBC-40D8-AE5F-AFF892C11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D64D62-C89F-4543-BD4C-15EEAA1FB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6393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E0FE8-F11E-45F5-80EC-63BC6A5C3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F39774-9256-4B0C-B51B-0E2C7A8DB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1A07C4-D230-4481-91E1-71A405DCE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68ADC0-11D2-4C71-B1D5-37DC5365E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B8057D-95B3-4DE1-BAE3-2B4FCD23A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4235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D755F-210A-42F7-B1CD-AB343374D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D3F24C-0187-495D-BA1D-B9BB661F1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5C4EE0-53C4-4FCC-B44D-1429155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0EF7B2-536E-4887-AF04-104C77AE2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49D01D-D378-4F46-92EF-82B12A10B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48350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888634-11D1-4E21-9CE4-7A3B68B05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7F3133-FF7B-4C14-9FB6-DCDD3117E0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6A1104-446E-4088-8116-BD3356BFEE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10DA17-F8B3-4879-83F0-614014F4E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B252C7-8900-4377-9272-F4F984AAE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648535-D073-49C7-9533-0C5CE393C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421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E3E686-91D8-4E3C-BE6C-D3A86F396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47BA880-9588-4697-B721-92CD4CA1D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BC3F1D-5E7A-4742-9CB7-AAF0AD3E06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66C8A0-56C2-41D1-BBDA-27CD1F6D9B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A1B95EE-41E9-4EDC-AAA4-314F5B6C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D85C889-B35E-4335-965A-538AFF793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07206AB-2473-43AB-8215-F389C4646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3C300C2-D8DD-4243-942C-4EE08D017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2827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056D9D-F52E-4C7A-AC58-A1A0C33E0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BC0B000-E2EA-4DC3-A460-B52B35943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FF8CCE-1707-4130-89EE-E84E401A9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9EA0DED-944A-4BAF-B44C-CE887C8E7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53463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92E0C6B-F805-479B-A661-6521E0E87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E6CCBB8-A5A4-4F5A-A996-B788AD361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8E25F03-5164-4C74-BBA2-96BA8C445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4325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DEA6C-FA23-4C00-B30C-7142E2C83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00D418-2AA5-4D6D-893E-B43B68CA9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3D81469-1041-4B72-9EC0-29E76FE388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27B211-3465-4EAD-90E7-5EB4DD4B9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B3D731-9E34-4CA0-B849-34CDE92DE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1B60FF-447A-4390-8721-F0F46E79A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64516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167C4-ADA5-49F9-96FD-7B0D5D211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BEAB5B8-1A93-4269-89A9-8927415BD6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5F20847-DA52-4E05-8B56-62318EE3F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48FDFC-EE73-4302-AC0E-8DB569723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AF5572-F9EA-409B-A406-0EBDC2BCB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ECED67-C3D2-4EED-A6B1-9D2D263AB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8206474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BBA568-0F57-482D-8072-439A77C26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AE5D26-6CF3-4B82-B127-99CD3FD38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324BA1-50A0-42F3-9621-B82168070D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E3AD4-297F-4102-BE59-704C4FC24447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8D2CA3-2299-404B-9C9D-1AE856AB6F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BE7C3E-46F8-46E7-87A5-A42C46C0FD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42799-E416-44B3-9CFB-DEA34229F40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79826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90BCFC-2E6A-1437-B64B-D5EF080D3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7618EB-7107-C722-853E-4B48C83CED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5CCB02-04F1-085C-4045-6E997F70D0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50189" r="14735" b="10065"/>
          <a:stretch/>
        </p:blipFill>
        <p:spPr>
          <a:xfrm>
            <a:off x="2361337" y="4768057"/>
            <a:ext cx="3924301" cy="22288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6C3720D-D93F-F91F-A4D1-A73BD534F0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7635" r="14735" b="48762"/>
          <a:stretch/>
        </p:blipFill>
        <p:spPr>
          <a:xfrm>
            <a:off x="2361335" y="2925764"/>
            <a:ext cx="3924301" cy="1884362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99254722-941E-9D82-E413-730F931353AA}"/>
              </a:ext>
            </a:extLst>
          </p:cNvPr>
          <p:cNvGrpSpPr/>
          <p:nvPr/>
        </p:nvGrpSpPr>
        <p:grpSpPr>
          <a:xfrm>
            <a:off x="1680299" y="304801"/>
            <a:ext cx="5286378" cy="3563144"/>
            <a:chOff x="1680299" y="304801"/>
            <a:chExt cx="5286378" cy="3563144"/>
          </a:xfrm>
        </p:grpSpPr>
        <p:sp>
          <p:nvSpPr>
            <p:cNvPr id="8" name="Облачко с текстом: прямоугольное со скругленными углами 7">
              <a:extLst>
                <a:ext uri="{FF2B5EF4-FFF2-40B4-BE49-F238E27FC236}">
                  <a16:creationId xmlns:a16="http://schemas.microsoft.com/office/drawing/2014/main" id="{DD7832B0-4B1E-39FA-A6B0-ECA49D4CE1C1}"/>
                </a:ext>
              </a:extLst>
            </p:cNvPr>
            <p:cNvSpPr/>
            <p:nvPr/>
          </p:nvSpPr>
          <p:spPr>
            <a:xfrm>
              <a:off x="1680299" y="304801"/>
              <a:ext cx="5286378" cy="3563144"/>
            </a:xfrm>
            <a:prstGeom prst="wedgeRoundRectCallout">
              <a:avLst>
                <a:gd name="adj1" fmla="val -2995"/>
                <a:gd name="adj2" fmla="val 67312"/>
                <a:gd name="adj3" fmla="val 16667"/>
              </a:avLst>
            </a:prstGeom>
            <a:solidFill>
              <a:schemeClr val="bg1">
                <a:alpha val="76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ЗА-ЗА-ЗА – ПОБАЧИЛИ</a:t>
              </a: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endParaRPr lang="ru-UA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8FB3DB85-B5D4-815C-4495-300990C82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15672" y="1164513"/>
              <a:ext cx="2703432" cy="2703432"/>
            </a:xfrm>
            <a:prstGeom prst="rect">
              <a:avLst/>
            </a:prstGeom>
          </p:spPr>
        </p:pic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D934498-C67D-E9EF-CCF1-1EB2B183244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7635" r="14735" b="48762"/>
          <a:stretch/>
        </p:blipFill>
        <p:spPr>
          <a:xfrm>
            <a:off x="2361335" y="2909492"/>
            <a:ext cx="3924301" cy="1884362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B486FA6C-1A27-878F-D6CF-48D3A98300E6}"/>
              </a:ext>
            </a:extLst>
          </p:cNvPr>
          <p:cNvGrpSpPr/>
          <p:nvPr/>
        </p:nvGrpSpPr>
        <p:grpSpPr>
          <a:xfrm>
            <a:off x="1680299" y="304801"/>
            <a:ext cx="5286378" cy="3563144"/>
            <a:chOff x="1680299" y="304801"/>
            <a:chExt cx="5286378" cy="3563144"/>
          </a:xfrm>
        </p:grpSpPr>
        <p:sp>
          <p:nvSpPr>
            <p:cNvPr id="14" name="Облачко с текстом: прямоугольное со скругленными углами 13">
              <a:extLst>
                <a:ext uri="{FF2B5EF4-FFF2-40B4-BE49-F238E27FC236}">
                  <a16:creationId xmlns:a16="http://schemas.microsoft.com/office/drawing/2014/main" id="{3BB7ECB3-D377-F282-812A-AE5A7666E058}"/>
                </a:ext>
              </a:extLst>
            </p:cNvPr>
            <p:cNvSpPr/>
            <p:nvPr/>
          </p:nvSpPr>
          <p:spPr>
            <a:xfrm>
              <a:off x="1680299" y="304801"/>
              <a:ext cx="5286378" cy="3563144"/>
            </a:xfrm>
            <a:prstGeom prst="wedgeRoundRectCallout">
              <a:avLst>
                <a:gd name="adj1" fmla="val -2995"/>
                <a:gd name="adj2" fmla="val 67312"/>
                <a:gd name="adj3" fmla="val 16667"/>
              </a:avLst>
            </a:prstGeom>
            <a:solidFill>
              <a:schemeClr val="bg1">
                <a:alpha val="76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ЗА-ЗА-ЗА – У ЛУЗІ</a:t>
              </a: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endParaRPr lang="ru-UA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57E4C9AB-4217-6620-16BB-4F9E78261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16672" y="1146178"/>
              <a:ext cx="2633337" cy="2653478"/>
            </a:xfrm>
            <a:prstGeom prst="rect">
              <a:avLst/>
            </a:prstGeom>
          </p:spPr>
        </p:pic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123B0A4-DF9F-3552-BB21-1F3C15A1799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7635" r="14735" b="48762"/>
          <a:stretch/>
        </p:blipFill>
        <p:spPr>
          <a:xfrm>
            <a:off x="2361336" y="2978945"/>
            <a:ext cx="3924301" cy="1884362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83CD0B6B-EA27-7D12-CF1C-E9CFACDB7054}"/>
              </a:ext>
            </a:extLst>
          </p:cNvPr>
          <p:cNvGrpSpPr/>
          <p:nvPr/>
        </p:nvGrpSpPr>
        <p:grpSpPr>
          <a:xfrm>
            <a:off x="1680299" y="304801"/>
            <a:ext cx="5286378" cy="3563144"/>
            <a:chOff x="1680299" y="304801"/>
            <a:chExt cx="5286378" cy="3563144"/>
          </a:xfrm>
        </p:grpSpPr>
        <p:sp>
          <p:nvSpPr>
            <p:cNvPr id="18" name="Облачко с текстом: прямоугольное со скругленными углами 17">
              <a:extLst>
                <a:ext uri="{FF2B5EF4-FFF2-40B4-BE49-F238E27FC236}">
                  <a16:creationId xmlns:a16="http://schemas.microsoft.com/office/drawing/2014/main" id="{0C19BC0F-66D3-CAE4-6A3A-5904DCCFBBC3}"/>
                </a:ext>
              </a:extLst>
            </p:cNvPr>
            <p:cNvSpPr/>
            <p:nvPr/>
          </p:nvSpPr>
          <p:spPr>
            <a:xfrm>
              <a:off x="1680299" y="304801"/>
              <a:ext cx="5286378" cy="3563144"/>
            </a:xfrm>
            <a:prstGeom prst="wedgeRoundRectCallout">
              <a:avLst>
                <a:gd name="adj1" fmla="val -2995"/>
                <a:gd name="adj2" fmla="val 67312"/>
                <a:gd name="adj3" fmla="val 16667"/>
              </a:avLst>
            </a:prstGeom>
            <a:solidFill>
              <a:schemeClr val="bg1">
                <a:alpha val="76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ЗА-ЗА-ЗА – ВИРОСЛА ВИСОКА</a:t>
              </a: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endParaRPr lang="ru-UA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9C8F38B8-094D-99D1-E0EB-81E3D3440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00283" y="1135675"/>
              <a:ext cx="2886075" cy="2732270"/>
            </a:xfrm>
            <a:prstGeom prst="rect">
              <a:avLst/>
            </a:prstGeom>
          </p:spPr>
        </p:pic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D18AC72-40B5-791A-F548-428772BD485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7635" r="14735" b="48762"/>
          <a:stretch/>
        </p:blipFill>
        <p:spPr>
          <a:xfrm>
            <a:off x="2361336" y="2959102"/>
            <a:ext cx="3924301" cy="1884362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7A759B82-32EF-2B8B-6BD9-E646BC04CF69}"/>
              </a:ext>
            </a:extLst>
          </p:cNvPr>
          <p:cNvGrpSpPr/>
          <p:nvPr/>
        </p:nvGrpSpPr>
        <p:grpSpPr>
          <a:xfrm>
            <a:off x="1680299" y="169620"/>
            <a:ext cx="5286378" cy="3698325"/>
            <a:chOff x="1680299" y="304801"/>
            <a:chExt cx="5286378" cy="3698325"/>
          </a:xfrm>
        </p:grpSpPr>
        <p:sp>
          <p:nvSpPr>
            <p:cNvPr id="22" name="Облачко с текстом: прямоугольное со скругленными углами 21">
              <a:extLst>
                <a:ext uri="{FF2B5EF4-FFF2-40B4-BE49-F238E27FC236}">
                  <a16:creationId xmlns:a16="http://schemas.microsoft.com/office/drawing/2014/main" id="{CE93832E-6B12-6210-7B86-1314001DAACC}"/>
                </a:ext>
              </a:extLst>
            </p:cNvPr>
            <p:cNvSpPr/>
            <p:nvPr/>
          </p:nvSpPr>
          <p:spPr>
            <a:xfrm>
              <a:off x="1680299" y="304801"/>
              <a:ext cx="5286378" cy="3563144"/>
            </a:xfrm>
            <a:prstGeom prst="wedgeRoundRectCallout">
              <a:avLst>
                <a:gd name="adj1" fmla="val -2995"/>
                <a:gd name="adj2" fmla="val 67312"/>
                <a:gd name="adj3" fmla="val 16667"/>
              </a:avLst>
            </a:prstGeom>
            <a:solidFill>
              <a:schemeClr val="bg1">
                <a:alpha val="76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ЗА-ЗА-ЗА – КРАСИВА </a:t>
              </a: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endParaRPr lang="ru-UA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41EDC8B7-2EF5-0D5C-B4E2-3C2D1EE1D7D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40" r="18431"/>
            <a:stretch/>
          </p:blipFill>
          <p:spPr>
            <a:xfrm rot="2443125">
              <a:off x="3236384" y="837817"/>
              <a:ext cx="2020392" cy="3165309"/>
            </a:xfrm>
            <a:prstGeom prst="rect">
              <a:avLst/>
            </a:prstGeom>
          </p:spPr>
        </p:pic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92ED1BB-CBE6-6A58-01B2-A88F01D81E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7635" r="14735" b="48762"/>
          <a:stretch/>
        </p:blipFill>
        <p:spPr>
          <a:xfrm>
            <a:off x="2361336" y="2926558"/>
            <a:ext cx="3924301" cy="1884362"/>
          </a:xfrm>
          <a:prstGeom prst="rect">
            <a:avLst/>
          </a:prstGeom>
        </p:spPr>
      </p:pic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36EEAC98-86B0-ABEB-FB89-555A21396FC3}"/>
              </a:ext>
            </a:extLst>
          </p:cNvPr>
          <p:cNvGrpSpPr/>
          <p:nvPr/>
        </p:nvGrpSpPr>
        <p:grpSpPr>
          <a:xfrm>
            <a:off x="1680299" y="304801"/>
            <a:ext cx="5286378" cy="3563144"/>
            <a:chOff x="1680299" y="304801"/>
            <a:chExt cx="5286378" cy="3563144"/>
          </a:xfrm>
        </p:grpSpPr>
        <p:sp>
          <p:nvSpPr>
            <p:cNvPr id="26" name="Облачко с текстом: прямоугольное со скругленными углами 25">
              <a:extLst>
                <a:ext uri="{FF2B5EF4-FFF2-40B4-BE49-F238E27FC236}">
                  <a16:creationId xmlns:a16="http://schemas.microsoft.com/office/drawing/2014/main" id="{9419CEAD-D962-8416-951E-B5F479AD41F6}"/>
                </a:ext>
              </a:extLst>
            </p:cNvPr>
            <p:cNvSpPr/>
            <p:nvPr/>
          </p:nvSpPr>
          <p:spPr>
            <a:xfrm>
              <a:off x="1680299" y="304801"/>
              <a:ext cx="5286378" cy="3563144"/>
            </a:xfrm>
            <a:prstGeom prst="wedgeRoundRectCallout">
              <a:avLst>
                <a:gd name="adj1" fmla="val -2995"/>
                <a:gd name="adj2" fmla="val 67312"/>
                <a:gd name="adj3" fmla="val 16667"/>
              </a:avLst>
            </a:prstGeom>
            <a:solidFill>
              <a:schemeClr val="bg1">
                <a:alpha val="76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ЗА-ЗА-ЗА – ДЛЯ КВІТІВ</a:t>
              </a: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endParaRPr lang="ru-UA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5CA7079F-D823-1731-351B-BC4CC290D2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71196" y="1129884"/>
              <a:ext cx="2704584" cy="2704584"/>
            </a:xfrm>
            <a:prstGeom prst="rect">
              <a:avLst/>
            </a:prstGeom>
          </p:spPr>
        </p:pic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E4D2C28-FD13-827C-83E0-275E192D650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7635" r="14735" b="48762"/>
          <a:stretch/>
        </p:blipFill>
        <p:spPr>
          <a:xfrm>
            <a:off x="2365820" y="2939259"/>
            <a:ext cx="3924301" cy="1884362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D7FDB647-0F4C-2299-76EC-7BCEC63E7FC3}"/>
              </a:ext>
            </a:extLst>
          </p:cNvPr>
          <p:cNvGrpSpPr/>
          <p:nvPr/>
        </p:nvGrpSpPr>
        <p:grpSpPr>
          <a:xfrm>
            <a:off x="1680299" y="304801"/>
            <a:ext cx="5286378" cy="3563144"/>
            <a:chOff x="1680299" y="304801"/>
            <a:chExt cx="5286378" cy="3563144"/>
          </a:xfrm>
        </p:grpSpPr>
        <p:sp>
          <p:nvSpPr>
            <p:cNvPr id="30" name="Облачко с текстом: прямоугольное со скругленными углами 29">
              <a:extLst>
                <a:ext uri="{FF2B5EF4-FFF2-40B4-BE49-F238E27FC236}">
                  <a16:creationId xmlns:a16="http://schemas.microsoft.com/office/drawing/2014/main" id="{8448789E-CE2C-7EC0-C644-D0C5290CE90F}"/>
                </a:ext>
              </a:extLst>
            </p:cNvPr>
            <p:cNvSpPr/>
            <p:nvPr/>
          </p:nvSpPr>
          <p:spPr>
            <a:xfrm>
              <a:off x="1680299" y="304801"/>
              <a:ext cx="5286378" cy="3563144"/>
            </a:xfrm>
            <a:prstGeom prst="wedgeRoundRectCallout">
              <a:avLst>
                <a:gd name="adj1" fmla="val -2995"/>
                <a:gd name="adj2" fmla="val 67312"/>
                <a:gd name="adj3" fmla="val 16667"/>
              </a:avLst>
            </a:prstGeom>
            <a:solidFill>
              <a:schemeClr val="bg1">
                <a:alpha val="76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ЗУ-ЗУ-ЗУ – ДІТИ ЛЮБЛЯТЬ </a:t>
              </a: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endParaRPr lang="ru-UA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24C5A459-AE60-014E-D304-D728DAC25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32644" y="1107597"/>
              <a:ext cx="2886075" cy="2697449"/>
            </a:xfrm>
            <a:prstGeom prst="rect">
              <a:avLst/>
            </a:prstGeom>
          </p:spPr>
        </p:pic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A2E014D3-4987-F77E-B5B6-C28A6A49C6A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7635" r="14735" b="48762"/>
          <a:stretch/>
        </p:blipFill>
        <p:spPr>
          <a:xfrm>
            <a:off x="2361336" y="2946879"/>
            <a:ext cx="3924301" cy="1884362"/>
          </a:xfrm>
          <a:prstGeom prst="rect">
            <a:avLst/>
          </a:prstGeom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AFF5D504-7B9E-D8FC-3AC7-140324B26E48}"/>
              </a:ext>
            </a:extLst>
          </p:cNvPr>
          <p:cNvGrpSpPr/>
          <p:nvPr/>
        </p:nvGrpSpPr>
        <p:grpSpPr>
          <a:xfrm>
            <a:off x="1680299" y="273387"/>
            <a:ext cx="5286378" cy="3594558"/>
            <a:chOff x="1680299" y="304801"/>
            <a:chExt cx="5286378" cy="3594558"/>
          </a:xfrm>
        </p:grpSpPr>
        <p:sp>
          <p:nvSpPr>
            <p:cNvPr id="34" name="Облачко с текстом: прямоугольное со скругленными углами 33">
              <a:extLst>
                <a:ext uri="{FF2B5EF4-FFF2-40B4-BE49-F238E27FC236}">
                  <a16:creationId xmlns:a16="http://schemas.microsoft.com/office/drawing/2014/main" id="{A50EF8C7-8162-76D5-70ED-F1AD80846EC8}"/>
                </a:ext>
              </a:extLst>
            </p:cNvPr>
            <p:cNvSpPr/>
            <p:nvPr/>
          </p:nvSpPr>
          <p:spPr>
            <a:xfrm>
              <a:off x="1680299" y="304801"/>
              <a:ext cx="5286378" cy="3563144"/>
            </a:xfrm>
            <a:prstGeom prst="wedgeRoundRectCallout">
              <a:avLst>
                <a:gd name="adj1" fmla="val -2995"/>
                <a:gd name="adj2" fmla="val 67312"/>
                <a:gd name="adj3" fmla="val 16667"/>
              </a:avLst>
            </a:prstGeom>
            <a:solidFill>
              <a:schemeClr val="bg1">
                <a:alpha val="76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ЗИ-ЗИ-ЗИ – ЗЛЯКАЛИСЬ МИ </a:t>
              </a: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endParaRPr lang="ru-UA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0CFC91B2-751B-5618-CC88-25C34CB75D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32644" y="1013284"/>
              <a:ext cx="2886075" cy="2886075"/>
            </a:xfrm>
            <a:prstGeom prst="rect">
              <a:avLst/>
            </a:prstGeom>
          </p:spPr>
        </p:pic>
      </p:grp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1A975FA1-BDAC-060A-07AF-F4F0672481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7635" r="14735" b="48762"/>
          <a:stretch/>
        </p:blipFill>
        <p:spPr>
          <a:xfrm>
            <a:off x="2370304" y="2959102"/>
            <a:ext cx="3924301" cy="1884362"/>
          </a:xfrm>
          <a:prstGeom prst="rect">
            <a:avLst/>
          </a:prstGeom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E2A33DA5-E79A-7791-F258-530CFCADF62C}"/>
              </a:ext>
            </a:extLst>
          </p:cNvPr>
          <p:cNvGrpSpPr/>
          <p:nvPr/>
        </p:nvGrpSpPr>
        <p:grpSpPr>
          <a:xfrm>
            <a:off x="1680299" y="206695"/>
            <a:ext cx="5286378" cy="3661250"/>
            <a:chOff x="1680299" y="304801"/>
            <a:chExt cx="5286378" cy="3661250"/>
          </a:xfrm>
        </p:grpSpPr>
        <p:sp>
          <p:nvSpPr>
            <p:cNvPr id="38" name="Облачко с текстом: прямоугольное со скругленными углами 37">
              <a:extLst>
                <a:ext uri="{FF2B5EF4-FFF2-40B4-BE49-F238E27FC236}">
                  <a16:creationId xmlns:a16="http://schemas.microsoft.com/office/drawing/2014/main" id="{0B9C2F0D-396A-7470-BC89-90DC26422126}"/>
                </a:ext>
              </a:extLst>
            </p:cNvPr>
            <p:cNvSpPr/>
            <p:nvPr/>
          </p:nvSpPr>
          <p:spPr>
            <a:xfrm>
              <a:off x="1680299" y="304801"/>
              <a:ext cx="5286378" cy="3563144"/>
            </a:xfrm>
            <a:prstGeom prst="wedgeRoundRectCallout">
              <a:avLst>
                <a:gd name="adj1" fmla="val -2995"/>
                <a:gd name="adj2" fmla="val 67312"/>
                <a:gd name="adj3" fmla="val 16667"/>
              </a:avLst>
            </a:prstGeom>
            <a:solidFill>
              <a:schemeClr val="bg1">
                <a:alpha val="76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ЗИ-ЗИ-ЗИ – ПОРУЧ ПЛАВАЮТЬ</a:t>
              </a: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endParaRPr lang="ru-UA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C5954FB6-4DE0-36C5-205E-69B80F8F9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18179" y="1109179"/>
              <a:ext cx="2983711" cy="2856872"/>
            </a:xfrm>
            <a:prstGeom prst="rect">
              <a:avLst/>
            </a:prstGeom>
          </p:spPr>
        </p:pic>
      </p:grp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15BACC63-8913-95A8-ED35-DE19C5D27E5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108" y="764325"/>
            <a:ext cx="4711146" cy="5329350"/>
          </a:xfrm>
          <a:prstGeom prst="rect">
            <a:avLst/>
          </a:prstGeom>
        </p:spPr>
      </p:pic>
      <p:pic>
        <p:nvPicPr>
          <p:cNvPr id="169" name="Picture 168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75643" y="1490907"/>
            <a:ext cx="32766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14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0.125 1.11111E-6 C 0.18099 1.11111E-6 0.25 0.06898 0.25 0.125 L 0.25 0.25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07407E-6 L 0.125 -4.07407E-6 C 0.18099 -4.07407E-6 0.25 0.06899 0.25 0.125 L 0.25 0.25 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7.40741E-7 L 0.125 7.40741E-7 C 0.18099 7.40741E-7 0.25 0.06898 0.25 0.125 L 0.25 0.25 " pathEditMode="relative" rAng="0" ptsTypes="AA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022E-16 L 0.125 1.11022E-16 C 0.18099 1.11022E-16 0.25 0.06898 0.25 0.125 L 0.25 0.25 " pathEditMode="relative" rAng="0" ptsTypes="AAAA">
                                      <p:cBhvr>
                                        <p:cTn id="6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7 L 0.125 -3.7037E-7 C 0.18099 -3.7037E-7 0.25 0.06898 0.25 0.125 L 0.25 0.25 " pathEditMode="relative" rAng="0" ptsTypes="AAAA">
                                      <p:cBhvr>
                                        <p:cTn id="8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22222E-6 L 0.125 -2.22222E-6 C 0.18099 -2.22222E-6 0.25 0.06898 0.25 0.125 L 0.25 0.25 " pathEditMode="relative" rAng="0" ptsTypes="AAAA">
                                      <p:cBhvr>
                                        <p:cTn id="10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85185E-6 L 0.125 1.85185E-6 C 0.18099 1.85185E-6 0.25 0.06898 0.25 0.125 L 0.25 0.25 " pathEditMode="relative" rAng="0" ptsTypes="AAAA">
                                      <p:cBhvr>
                                        <p:cTn id="1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022E-16 L 0.125 1.11022E-16 C 0.18099 1.11022E-16 0.25 0.06898 0.25 0.125 L 0.25 0.25 " pathEditMode="relative" rAng="0" ptsTypes="AAAA">
                                      <p:cBhvr>
                                        <p:cTn id="1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84CB100-3F79-4055-8E1F-471AF61A1FC6}"/>
</file>

<file path=customXml/itemProps2.xml><?xml version="1.0" encoding="utf-8"?>
<ds:datastoreItem xmlns:ds="http://schemas.openxmlformats.org/officeDocument/2006/customXml" ds:itemID="{1B62734E-1E5A-42FC-814A-1112A2911596}"/>
</file>

<file path=customXml/itemProps3.xml><?xml version="1.0" encoding="utf-8"?>
<ds:datastoreItem xmlns:ds="http://schemas.openxmlformats.org/officeDocument/2006/customXml" ds:itemID="{28A0FD35-9CBA-4BE7-A3B1-B9865E9AEB1D}"/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39</Words>
  <Application>Microsoft Office PowerPoint</Application>
  <PresentationFormat>Широкоэкранный</PresentationFormat>
  <Paragraphs>73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9</cp:revision>
  <dcterms:created xsi:type="dcterms:W3CDTF">2024-05-14T20:47:00Z</dcterms:created>
  <dcterms:modified xsi:type="dcterms:W3CDTF">2024-12-29T13:43:12Z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