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tags" Target="../tags/tag1.xml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, що містить картина, рослина, малюнок, мистецтво&#10;&#10;Автоматично згенерований опис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05" y="0"/>
            <a:ext cx="12283205" cy="6858000"/>
          </a:xfrm>
          <a:prstGeom prst="rect">
            <a:avLst/>
          </a:prstGeom>
        </p:spPr>
      </p:pic>
      <p:pic>
        <p:nvPicPr>
          <p:cNvPr id="34" name="Рисунок 33" descr="Зображення, що містить груша, фрукти&#10;&#10;Автоматично згенерований опис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1" y="5037828"/>
            <a:ext cx="1495726" cy="1495726"/>
          </a:xfrm>
          <a:prstGeom prst="rect">
            <a:avLst/>
          </a:prstGeom>
        </p:spPr>
      </p:pic>
      <p:pic>
        <p:nvPicPr>
          <p:cNvPr id="38" name="Рисунок 37" descr="Зображення, що містить фрукти, диня, Кавун, кавун&#10;&#10;Автоматично згенерований опис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22" y="4595896"/>
            <a:ext cx="1872019" cy="1937658"/>
          </a:xfrm>
          <a:prstGeom prst="rect">
            <a:avLst/>
          </a:prstGeom>
        </p:spPr>
      </p:pic>
      <p:pic>
        <p:nvPicPr>
          <p:cNvPr id="36" name="Рисунок 35" descr="Зображення, що містить фрукти, яблуко, Натуральна їжа, продукт&#10;&#10;Автоматично згенерований опис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4" y="4842589"/>
            <a:ext cx="1757520" cy="1757520"/>
          </a:xfrm>
          <a:prstGeom prst="rect">
            <a:avLst/>
          </a:prstGeom>
        </p:spPr>
      </p:pic>
      <p:pic>
        <p:nvPicPr>
          <p:cNvPr id="32" name="Рисунок 31" descr="Зображення, що містить фрукти, ягода, Плід без насіння, смородина&#10;&#10;Автоматично згенерований опис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92" y="3044004"/>
            <a:ext cx="1027227" cy="1027227"/>
          </a:xfrm>
          <a:prstGeom prst="rect">
            <a:avLst/>
          </a:prstGeom>
        </p:spPr>
      </p:pic>
      <p:pic>
        <p:nvPicPr>
          <p:cNvPr id="28" name="Рисунок 27" descr="Зображення, що містить фрукти, ананас, Ананас, Натуральна їжа&#10;&#10;Автоматично згенерований опис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67" y="2939773"/>
            <a:ext cx="1311326" cy="1323614"/>
          </a:xfrm>
          <a:prstGeom prst="rect">
            <a:avLst/>
          </a:prstGeom>
        </p:spPr>
      </p:pic>
      <p:pic>
        <p:nvPicPr>
          <p:cNvPr id="30" name="Рисунок 29" descr="Зображення, що містить картина, Дитяча творчість, мистецтво, творчість&#10;&#10;Автоматично згенерований опис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35" y="3011155"/>
            <a:ext cx="1361768" cy="1361768"/>
          </a:xfrm>
          <a:prstGeom prst="rect">
            <a:avLst/>
          </a:prstGeom>
        </p:spPr>
      </p:pic>
      <p:pic>
        <p:nvPicPr>
          <p:cNvPr id="3" name="Рисунок 2" descr="Зображення, що містить текст, графічний дизайн, Графіка, картинки&#10;&#10;Автоматично згенерований опис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409" y="180029"/>
            <a:ext cx="990313" cy="920817"/>
          </a:xfrm>
          <a:prstGeom prst="rect">
            <a:avLst/>
          </a:prstGeom>
        </p:spPr>
      </p:pic>
      <p:pic>
        <p:nvPicPr>
          <p:cNvPr id="5" name="Рисунок 4" descr="Зображення, що містить фрукти, цитрус, Натуральна їжа, Помаранч&#10;&#10;Автоматично згенерований опис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00" y="649902"/>
            <a:ext cx="897819" cy="937000"/>
          </a:xfrm>
          <a:prstGeom prst="rect">
            <a:avLst/>
          </a:prstGeom>
        </p:spPr>
      </p:pic>
      <p:sp>
        <p:nvSpPr>
          <p:cNvPr id="8" name="Прямокутник: округлені кути 7"/>
          <p:cNvSpPr/>
          <p:nvPr/>
        </p:nvSpPr>
        <p:spPr>
          <a:xfrm>
            <a:off x="609116" y="46752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Рисунок 8" descr="Зображення, що містить компас, коло&#10;&#10;Автоматично згенерований опис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3" y="261579"/>
            <a:ext cx="1763137" cy="1763137"/>
          </a:xfrm>
          <a:prstGeom prst="rect">
            <a:avLst/>
          </a:prstGeom>
        </p:spPr>
      </p:pic>
      <p:pic>
        <p:nvPicPr>
          <p:cNvPr id="10" name="Рисунок 9" descr="Зображення, що містить ескіз, малюнок, мистецтво, ілюстрація&#10;&#10;Автоматично згенерований опис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90" y="314779"/>
            <a:ext cx="1656736" cy="1656736"/>
          </a:xfrm>
          <a:prstGeom prst="rect">
            <a:avLst/>
          </a:prstGeom>
        </p:spPr>
      </p:pic>
      <p:sp>
        <p:nvSpPr>
          <p:cNvPr id="11" name="Прямокутник: округлені кути 10"/>
          <p:cNvSpPr/>
          <p:nvPr/>
        </p:nvSpPr>
        <p:spPr>
          <a:xfrm>
            <a:off x="3048794" y="37768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Рисунок 11" descr="Зображення, що містить транспорт, автобус, транспортний засіб, Наземний транспортний засіб&#10;&#10;Автоматично згенерований опис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44" y="242809"/>
            <a:ext cx="2116378" cy="1791846"/>
          </a:xfrm>
          <a:prstGeom prst="rect">
            <a:avLst/>
          </a:prstGeom>
        </p:spPr>
      </p:pic>
      <p:pic>
        <p:nvPicPr>
          <p:cNvPr id="13" name="Рисунок 12" descr="Зображення, що містить помаранчевий, фрукти, малюнок, мистецтво&#10;&#10;Автоматично згенерований опис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13" y="439039"/>
            <a:ext cx="1279669" cy="1323614"/>
          </a:xfrm>
          <a:prstGeom prst="rect">
            <a:avLst/>
          </a:prstGeom>
        </p:spPr>
      </p:pic>
      <p:sp>
        <p:nvSpPr>
          <p:cNvPr id="14" name="Прямокутник: округлені кути 13"/>
          <p:cNvSpPr/>
          <p:nvPr/>
        </p:nvSpPr>
        <p:spPr>
          <a:xfrm>
            <a:off x="5476649" y="55454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Рисунок 14" descr="Зображення, що містить квітка, малюнок, пелюстка, рослина&#10;&#10;Автоматично згенерований опис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56" y="153100"/>
            <a:ext cx="1971261" cy="1971261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609600" y="2286295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Рисунок 16" descr="Зображення, що містить рис, їжа&#10;&#10;Автоматично згенерований опис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4" y="2329878"/>
            <a:ext cx="1971004" cy="1971004"/>
          </a:xfrm>
          <a:prstGeom prst="rect">
            <a:avLst/>
          </a:prstGeom>
        </p:spPr>
      </p:pic>
      <p:sp>
        <p:nvSpPr>
          <p:cNvPr id="18" name="Прямокутник: округлені кути 17"/>
          <p:cNvSpPr/>
          <p:nvPr/>
        </p:nvSpPr>
        <p:spPr>
          <a:xfrm>
            <a:off x="3043124" y="2278432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Рисунок 18" descr="Зображення, що містить Фотографія натюрморту, циліндр, ілюстрація, дизайн&#10;&#10;Автоматично згенерований опис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40" y="2315487"/>
            <a:ext cx="1616443" cy="2166555"/>
          </a:xfrm>
          <a:prstGeom prst="rect">
            <a:avLst/>
          </a:prstGeom>
        </p:spPr>
      </p:pic>
      <p:sp>
        <p:nvSpPr>
          <p:cNvPr id="20" name="Прямокутник: округлені кути 19"/>
          <p:cNvSpPr/>
          <p:nvPr/>
        </p:nvSpPr>
        <p:spPr>
          <a:xfrm>
            <a:off x="5476649" y="2277463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Рисунок 20" descr="Зображення, що містить мультфільм, собака, ссавець, ескіз&#10;&#10;Автоматично згенерований опис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66" y="2608694"/>
            <a:ext cx="1604996" cy="1430394"/>
          </a:xfrm>
          <a:prstGeom prst="rect">
            <a:avLst/>
          </a:prstGeom>
        </p:spPr>
      </p:pic>
      <p:sp>
        <p:nvSpPr>
          <p:cNvPr id="22" name="Прямокутник: округлені кути 21"/>
          <p:cNvSpPr/>
          <p:nvPr/>
        </p:nvSpPr>
        <p:spPr>
          <a:xfrm>
            <a:off x="609600" y="4513862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Рисунок 22" descr="Зображення, що містить рослина, кактус, вазон, домашня рослина&#10;&#10;Автоматично згенерований опис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9" y="4595896"/>
            <a:ext cx="2145533" cy="2145533"/>
          </a:xfrm>
          <a:prstGeom prst="rect">
            <a:avLst/>
          </a:prstGeom>
        </p:spPr>
      </p:pic>
      <p:sp>
        <p:nvSpPr>
          <p:cNvPr id="24" name="Прямокутник: округлені кути 23"/>
          <p:cNvSpPr/>
          <p:nvPr/>
        </p:nvSpPr>
        <p:spPr>
          <a:xfrm>
            <a:off x="3043122" y="4513862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Рисунок 24" descr="Зображення, що містить коло, посуд, ілюстрація&#10;&#10;Автоматично згенерований опис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060" y="4599039"/>
            <a:ext cx="1996199" cy="1996199"/>
          </a:xfrm>
          <a:prstGeom prst="rect">
            <a:avLst/>
          </a:prstGeom>
        </p:spPr>
      </p:pic>
      <p:sp>
        <p:nvSpPr>
          <p:cNvPr id="26" name="Прямокутник: округлені кути 25"/>
          <p:cNvSpPr/>
          <p:nvPr/>
        </p:nvSpPr>
        <p:spPr>
          <a:xfrm>
            <a:off x="5456891" y="4508304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Рисунок 26" descr="Зображення, що містить дерево, малюнок, картина, мистецтво&#10;&#10;Автоматично згенерований опис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74" y="4652023"/>
            <a:ext cx="1937657" cy="1937657"/>
          </a:xfrm>
          <a:prstGeom prst="rect">
            <a:avLst/>
          </a:prstGeom>
        </p:spPr>
      </p:pic>
      <p:pic>
        <p:nvPicPr>
          <p:cNvPr id="40" name="Рисунок 39" descr="Зображення, що містить свічка, торт до дня народження, торт&#10;&#10;Автоматично згенерований опис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25" y="4057301"/>
            <a:ext cx="2503675" cy="2166555"/>
          </a:xfrm>
          <a:prstGeom prst="rect">
            <a:avLst/>
          </a:prstGeom>
        </p:spPr>
      </p:pic>
      <p:pic>
        <p:nvPicPr>
          <p:cNvPr id="77" name="Picture 76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140700" y="2534920"/>
            <a:ext cx="381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Print</vt:lpstr>
      <vt:lpstr>Microsoft YaHei</vt:lpstr>
      <vt:lpstr>Arial Unicode MS</vt:lpstr>
      <vt:lpstr>Aptos Display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Diana Sobchuk</dc:creator>
  <cp:lastModifiedBy>yanag</cp:lastModifiedBy>
  <cp:revision>6</cp:revision>
  <dcterms:created xsi:type="dcterms:W3CDTF">2024-05-09T15:49:00Z</dcterms:created>
  <dcterms:modified xsi:type="dcterms:W3CDTF">2024-07-08T10:43:51Z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2D7B316764FA4271A90B414631B89C5A_12</vt:lpwstr>
  </property>
  <property fmtid="{D5CDD505-2E9C-101B-9397-08002B2CF9AE}" pid="3" name="KSOProductBuildVer">
    <vt:lpwstr>1033-12.2.0.17119</vt:lpwstr>
  </property>
</Properties>
</file>