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35D042C7-7B87-37FF-EF30-D9E74E72B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0"/>
            <a:ext cx="12242648" cy="6861264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754201" y="4043138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357290"/>
            <a:ext cx="5984583" cy="5941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98021" y="329921"/>
            <a:ext cx="1559086" cy="15570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8209" y="4795884"/>
            <a:ext cx="1552125" cy="15521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14768" y="1974619"/>
            <a:ext cx="1559086" cy="15590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56FE89-F65E-2FB4-541C-82374D63A9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98546" y="289749"/>
            <a:ext cx="1559086" cy="1559086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693837-F116-6774-1391-2B607C230C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7148" y="4328751"/>
            <a:ext cx="1801761" cy="1801761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4A316A7-FAA3-204D-DBBC-28E614F46A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8697" y="3414186"/>
            <a:ext cx="1801761" cy="180176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B9A3A96B-4A40-518F-496F-C47C466A1B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6203" y="3139999"/>
            <a:ext cx="1559086" cy="1559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4995" y="934712"/>
            <a:ext cx="5157287" cy="4478215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105" y="1769378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9</cp:revision>
  <dcterms:created xsi:type="dcterms:W3CDTF">2024-07-20T06:07:26Z</dcterms:created>
  <dcterms:modified xsi:type="dcterms:W3CDTF">2024-11-19T14:15:01Z</dcterms:modified>
</cp:coreProperties>
</file>