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notesSlide" Target="../notesSlides/notesSlide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19645" y="2780665"/>
            <a:ext cx="37719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