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567F6-EA0C-428F-973A-45E356C5DD08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1A466-C60D-4664-887B-3FF45A00765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фоннн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55"/>
          <a:stretch>
            <a:fillRect/>
          </a:stretch>
        </p:blipFill>
        <p:spPr>
          <a:xfrm>
            <a:off x="2591630" y="4492862"/>
            <a:ext cx="8282315" cy="2248559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2442175" y="2758411"/>
            <a:ext cx="2074308" cy="2269572"/>
            <a:chOff x="2420875" y="2681633"/>
            <a:chExt cx="2074308" cy="2314461"/>
          </a:xfrm>
        </p:grpSpPr>
        <p:sp>
          <p:nvSpPr>
            <p:cNvPr id="8" name="квардрат зебра Скругленный прямоугольник 7"/>
            <p:cNvSpPr/>
            <p:nvPr/>
          </p:nvSpPr>
          <p:spPr>
            <a:xfrm>
              <a:off x="2529167" y="2681633"/>
              <a:ext cx="1808828" cy="2314461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5" name="зебра 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20875" y="2858860"/>
              <a:ext cx="2074308" cy="2074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0" name="Группа 9"/>
          <p:cNvGrpSpPr/>
          <p:nvPr/>
        </p:nvGrpSpPr>
        <p:grpSpPr>
          <a:xfrm>
            <a:off x="4358395" y="2758410"/>
            <a:ext cx="1606741" cy="2269572"/>
            <a:chOff x="4348701" y="2667680"/>
            <a:chExt cx="1606741" cy="2269572"/>
          </a:xfrm>
        </p:grpSpPr>
        <p:sp>
          <p:nvSpPr>
            <p:cNvPr id="17" name="квардрат кошка Скругленный прямоугольник 7"/>
            <p:cNvSpPr/>
            <p:nvPr/>
          </p:nvSpPr>
          <p:spPr>
            <a:xfrm>
              <a:off x="4348701" y="2667680"/>
              <a:ext cx="1606741" cy="2269572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8" name="кошка Picture 1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44861" y="3069662"/>
              <a:ext cx="1196615" cy="1655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1" name="Группа 10"/>
          <p:cNvGrpSpPr/>
          <p:nvPr/>
        </p:nvGrpSpPr>
        <p:grpSpPr>
          <a:xfrm>
            <a:off x="5805853" y="2758410"/>
            <a:ext cx="1729591" cy="2269572"/>
            <a:chOff x="5820911" y="2745252"/>
            <a:chExt cx="1729591" cy="2242398"/>
          </a:xfrm>
        </p:grpSpPr>
        <p:sp>
          <p:nvSpPr>
            <p:cNvPr id="19" name="квардрат сова Скругленный прямоугольник 7"/>
            <p:cNvSpPr/>
            <p:nvPr/>
          </p:nvSpPr>
          <p:spPr>
            <a:xfrm>
              <a:off x="5998858" y="2745252"/>
              <a:ext cx="1551644" cy="2242398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9" name="соваPicture 1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20911" y="3203194"/>
              <a:ext cx="1720104" cy="1718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2" name="Группа 11"/>
          <p:cNvGrpSpPr/>
          <p:nvPr/>
        </p:nvGrpSpPr>
        <p:grpSpPr>
          <a:xfrm>
            <a:off x="7359096" y="2758410"/>
            <a:ext cx="1855788" cy="2269572"/>
            <a:chOff x="7359096" y="2673191"/>
            <a:chExt cx="1855788" cy="2295481"/>
          </a:xfrm>
        </p:grpSpPr>
        <p:sp>
          <p:nvSpPr>
            <p:cNvPr id="18" name="квардрат мыщка Скругленный прямоугольник 7"/>
            <p:cNvSpPr/>
            <p:nvPr/>
          </p:nvSpPr>
          <p:spPr>
            <a:xfrm>
              <a:off x="7522430" y="2673191"/>
              <a:ext cx="1564709" cy="2273164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60" name="мышка Picture 1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59096" y="3112884"/>
              <a:ext cx="1855788" cy="1855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3" name="Группа 12"/>
          <p:cNvGrpSpPr/>
          <p:nvPr/>
        </p:nvGrpSpPr>
        <p:grpSpPr>
          <a:xfrm>
            <a:off x="8901253" y="2758410"/>
            <a:ext cx="1885434" cy="2269572"/>
            <a:chOff x="8901253" y="2714486"/>
            <a:chExt cx="1885434" cy="2247408"/>
          </a:xfrm>
        </p:grpSpPr>
        <p:sp>
          <p:nvSpPr>
            <p:cNvPr id="20" name="квардрат зебра Скругленный прямоугольник 7"/>
            <p:cNvSpPr/>
            <p:nvPr/>
          </p:nvSpPr>
          <p:spPr>
            <a:xfrm>
              <a:off x="9088662" y="2714486"/>
              <a:ext cx="1537106" cy="2231869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жираф Рисунок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1253" y="2954938"/>
              <a:ext cx="1885434" cy="2006956"/>
            </a:xfrm>
            <a:prstGeom prst="rect">
              <a:avLst/>
            </a:prstGeom>
          </p:spPr>
        </p:pic>
      </p:grpSp>
      <p:pic>
        <p:nvPicPr>
          <p:cNvPr id="7" name="солнце Рисунок 6" descr="D:\Govorika\Monsters\Prize\diamond11.pngdiamond11"/>
          <p:cNvPicPr>
            <a:picLocks noChangeAspect="1"/>
          </p:cNvPicPr>
          <p:nvPr/>
        </p:nvPicPr>
        <p:blipFill>
          <a:blip r:embed="rId10"/>
          <a:srcRect l="338" r="338"/>
          <a:stretch>
            <a:fillRect/>
          </a:stretch>
        </p:blipFill>
        <p:spPr>
          <a:xfrm>
            <a:off x="3430905" y="668020"/>
            <a:ext cx="5111115" cy="5111115"/>
          </a:xfrm>
          <a:prstGeom prst="rect">
            <a:avLst/>
          </a:prstGeom>
        </p:spPr>
      </p:pic>
      <p:pic>
        <p:nvPicPr>
          <p:cNvPr id="2061" name="Picture 206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845" y="3001010"/>
            <a:ext cx="22860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4403B08-27A6-42AF-8BAD-0C089431AE70}"/>
</file>

<file path=customXml/itemProps2.xml><?xml version="1.0" encoding="utf-8"?>
<ds:datastoreItem xmlns:ds="http://schemas.openxmlformats.org/officeDocument/2006/customXml" ds:itemID="{DDD07519-2F7E-4ED5-B7F4-D0F22869E68A}"/>
</file>

<file path=customXml/itemProps3.xml><?xml version="1.0" encoding="utf-8"?>
<ds:datastoreItem xmlns:ds="http://schemas.openxmlformats.org/officeDocument/2006/customXml" ds:itemID="{7302A0EB-B830-452A-B791-F29F9537F17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11</cp:revision>
  <dcterms:created xsi:type="dcterms:W3CDTF">2024-04-24T07:41:00Z</dcterms:created>
  <dcterms:modified xsi:type="dcterms:W3CDTF">2024-11-08T14:16:27Z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9EE38A38EE0841FC9162C88E344303F3_12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