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447"/>
          <a:stretch/>
        </p:blipFill>
        <p:spPr>
          <a:xfrm>
            <a:off x="6654759" y="4754275"/>
            <a:ext cx="1339710" cy="140128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0" y="5395453"/>
            <a:ext cx="1012756" cy="759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39">
            <a:off x="2549473" y="3158165"/>
            <a:ext cx="916271" cy="8664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148864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" y="2137594"/>
            <a:ext cx="1960560" cy="1960560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DC1FEC48-0710-D32E-469E-EFC3310ACD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2" y="4137080"/>
            <a:ext cx="946629" cy="94662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6E63D1C-5656-8663-E433-9F21A6FC00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4590" y1="24512" x2="54102" y2="28809"/>
                        <a14:foregroundMark x1="70410" y1="21484" x2="70605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90" y="5377872"/>
            <a:ext cx="698827" cy="6988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3A475C1E-30AD-B9E3-3A0F-353D90CC55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1265">
            <a:off x="965348" y="4843191"/>
            <a:ext cx="1075453" cy="107545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0948" y="3140436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6DAF2C-7A0D-4F4E-AB53-725819E9E74E}"/>
</file>

<file path=customXml/itemProps2.xml><?xml version="1.0" encoding="utf-8"?>
<ds:datastoreItem xmlns:ds="http://schemas.openxmlformats.org/officeDocument/2006/customXml" ds:itemID="{61808A8A-1601-47D0-984B-C2C1243C63D0}"/>
</file>

<file path=customXml/itemProps3.xml><?xml version="1.0" encoding="utf-8"?>
<ds:datastoreItem xmlns:ds="http://schemas.openxmlformats.org/officeDocument/2006/customXml" ds:itemID="{2AD5D2D4-65E6-4A64-B2B4-B231081E3228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2024-05-10T13:32:59Z</dcterms:created>
  <dcterms:modified xsi:type="dcterms:W3CDTF">2024-12-12T10:36:04Z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