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4B766-8BCE-4CB9-9697-26586682E7D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9C88-F28A-4DDD-8E72-CA3D40C5AB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39C88-F28A-4DDD-8E72-CA3D40C5ABA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microsoft.com/office/2007/relationships/hdphoto" Target="../media/hdphoto4.wdp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microsoft.com/office/2007/relationships/hdphoto" Target="../media/hdphoto5.wdp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microsoft.com/office/2007/relationships/hdphoto" Target="../media/hdphoto7.wdp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microsoft.com/office/2007/relationships/hdphoto" Target="../media/hdphoto8.wdp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microsoft.com/office/2007/relationships/hdphoto" Target="../media/hdphoto9.wdp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microsoft.com/office/2007/relationships/hdphoto" Target="../media/hdphoto10.wdp"/><Relationship Id="rId36" Type="http://schemas.openxmlformats.org/officeDocument/2006/relationships/image" Target="../media/image24.png"/><Relationship Id="rId37" Type="http://schemas.openxmlformats.org/officeDocument/2006/relationships/image" Target="../media/image25.png"/><Relationship Id="rId3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роительство, Симметрия, искусство, туман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/>
          <a:stretch>
            <a:fillRect/>
          </a:stretch>
        </p:blipFill>
        <p:spPr>
          <a:xfrm>
            <a:off x="0" y="0"/>
            <a:ext cx="12192000" cy="6860883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10073262">
            <a:off x="4647078" y="-1069696"/>
            <a:ext cx="1258601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 flipH="1">
            <a:off x="5360160" y="-1541106"/>
            <a:ext cx="982327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9482726">
            <a:off x="4205894" y="-436493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1524383">
            <a:off x="5687993" y="-1009449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1931606">
            <a:off x="6273070" y="-1069696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3913" y="4995952"/>
            <a:ext cx="1024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en-US" sz="115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1218" y="2134129"/>
            <a:ext cx="1520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Ш</a:t>
            </a:r>
            <a:endParaRPr lang="en-US" sz="115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593377" y="1732540"/>
            <a:ext cx="2396567" cy="2396567"/>
            <a:chOff x="4593377" y="1732540"/>
            <a:chExt cx="2396567" cy="2396567"/>
          </a:xfrm>
        </p:grpSpPr>
        <p:sp>
          <p:nvSpPr>
            <p:cNvPr id="35" name="Овал 34"/>
            <p:cNvSpPr/>
            <p:nvPr/>
          </p:nvSpPr>
          <p:spPr>
            <a:xfrm>
              <a:off x="4593377" y="1732540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04" y="1975317"/>
              <a:ext cx="1924729" cy="1924729"/>
            </a:xfrm>
            <a:prstGeom prst="rect">
              <a:avLst/>
            </a:prstGeom>
          </p:spPr>
        </p:pic>
      </p:grpSp>
      <p:pic>
        <p:nvPicPr>
          <p:cNvPr id="16" name="Рисунок 15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82200"/>
            <a:ext cx="1924729" cy="19247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4589302" y="1732540"/>
            <a:ext cx="2396567" cy="2396567"/>
            <a:chOff x="1733580" y="1882459"/>
            <a:chExt cx="2396567" cy="2396567"/>
          </a:xfrm>
        </p:grpSpPr>
        <p:sp>
          <p:nvSpPr>
            <p:cNvPr id="41" name="Овал 40"/>
            <p:cNvSpPr/>
            <p:nvPr/>
          </p:nvSpPr>
          <p:spPr>
            <a:xfrm>
              <a:off x="1733580" y="188245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Рисунок 27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479" y="2006074"/>
              <a:ext cx="1951895" cy="195189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91" y="1856155"/>
            <a:ext cx="1951895" cy="1951895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594054" y="1732540"/>
            <a:ext cx="2396567" cy="2396567"/>
            <a:chOff x="1187455" y="1865246"/>
            <a:chExt cx="2396567" cy="2396567"/>
          </a:xfrm>
        </p:grpSpPr>
        <p:sp>
          <p:nvSpPr>
            <p:cNvPr id="46" name="Овал 45"/>
            <p:cNvSpPr/>
            <p:nvPr/>
          </p:nvSpPr>
          <p:spPr>
            <a:xfrm>
              <a:off x="1187455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82" y="2134129"/>
              <a:ext cx="1855185" cy="1855185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80" y="1998863"/>
            <a:ext cx="1855185" cy="18551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589302" y="1739397"/>
            <a:ext cx="2396567" cy="2396567"/>
            <a:chOff x="1024438" y="1821933"/>
            <a:chExt cx="2396567" cy="2396567"/>
          </a:xfrm>
        </p:grpSpPr>
        <p:sp>
          <p:nvSpPr>
            <p:cNvPr id="51" name="Овал 50"/>
            <p:cNvSpPr/>
            <p:nvPr/>
          </p:nvSpPr>
          <p:spPr>
            <a:xfrm>
              <a:off x="1024438" y="1821933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44" y="1983829"/>
              <a:ext cx="2072773" cy="2072773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24" y="1901293"/>
            <a:ext cx="2072773" cy="207277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4594106" y="1727360"/>
            <a:ext cx="2396567" cy="2396567"/>
            <a:chOff x="1038308" y="1865246"/>
            <a:chExt cx="2396567" cy="2396567"/>
          </a:xfrm>
        </p:grpSpPr>
        <p:sp>
          <p:nvSpPr>
            <p:cNvPr id="57" name="Овал 56"/>
            <p:cNvSpPr/>
            <p:nvPr/>
          </p:nvSpPr>
          <p:spPr>
            <a:xfrm>
              <a:off x="1038308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собака, зарисов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114" y="1996761"/>
              <a:ext cx="1844683" cy="2075775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7" y="1858875"/>
            <a:ext cx="1844683" cy="207577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391439" y="4619435"/>
            <a:ext cx="857981" cy="755241"/>
            <a:chOff x="4737798" y="4756299"/>
            <a:chExt cx="2142896" cy="621327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4737798" y="4756299"/>
              <a:ext cx="2142896" cy="621327"/>
            </a:xfrm>
            <a:prstGeom prst="round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758007" y="4793531"/>
              <a:ext cx="256794" cy="521749"/>
            </a:xfrm>
            <a:prstGeom prst="triangl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633F1B0-1C8B-976B-2346-7A8BA0002450}"/>
              </a:ext>
            </a:extLst>
          </p:cNvPr>
          <p:cNvGrpSpPr/>
          <p:nvPr/>
        </p:nvGrpSpPr>
        <p:grpSpPr>
          <a:xfrm>
            <a:off x="4591678" y="1715323"/>
            <a:ext cx="2396567" cy="2396567"/>
            <a:chOff x="6826875" y="3873996"/>
            <a:chExt cx="2396567" cy="2396567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B839B963-93D0-43F1-509B-AE2D84ED61B5}"/>
                </a:ext>
              </a:extLst>
            </p:cNvPr>
            <p:cNvSpPr/>
            <p:nvPr/>
          </p:nvSpPr>
          <p:spPr>
            <a:xfrm>
              <a:off x="6826875" y="387399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9851100-C54A-E0F6-42B8-21D4D7D7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088" y="4145962"/>
              <a:ext cx="1954249" cy="1954249"/>
            </a:xfrm>
            <a:prstGeom prst="rect">
              <a:avLst/>
            </a:prstGeom>
          </p:spPr>
        </p:pic>
      </p:grpSp>
      <p:pic>
        <p:nvPicPr>
          <p:cNvPr id="38" name="Рисунок 37" descr="Изображение выглядит как фрукт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44DC2C2-5B1F-B49D-03FC-779163F7805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4" y="1996980"/>
            <a:ext cx="1954249" cy="1954249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4572077" y="1710942"/>
            <a:ext cx="2396567" cy="2396567"/>
            <a:chOff x="1141153" y="1730731"/>
            <a:chExt cx="2396567" cy="2396567"/>
          </a:xfrm>
        </p:grpSpPr>
        <p:sp>
          <p:nvSpPr>
            <p:cNvPr id="67" name="Овал 66"/>
            <p:cNvSpPr/>
            <p:nvPr/>
          </p:nvSpPr>
          <p:spPr>
            <a:xfrm>
              <a:off x="1141153" y="1730731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28" y="1929064"/>
              <a:ext cx="1169346" cy="190932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пить, коктейль, сок, фрукт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63" y="1904095"/>
            <a:ext cx="1169346" cy="190932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548197" y="1718989"/>
            <a:ext cx="2396567" cy="2396567"/>
            <a:chOff x="2171915" y="3193086"/>
            <a:chExt cx="2396567" cy="2396567"/>
          </a:xfrm>
        </p:grpSpPr>
        <p:sp>
          <p:nvSpPr>
            <p:cNvPr id="72" name="Овал 71"/>
            <p:cNvSpPr/>
            <p:nvPr/>
          </p:nvSpPr>
          <p:spPr>
            <a:xfrm>
              <a:off x="2171915" y="319308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735" y="3401797"/>
              <a:ext cx="1823596" cy="1840684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фрукт, ананас, Ананас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30617"/>
            <a:ext cx="1823596" cy="1840684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4559746" y="1686537"/>
            <a:ext cx="2396567" cy="2396567"/>
            <a:chOff x="1229493" y="2144364"/>
            <a:chExt cx="2396567" cy="2396567"/>
          </a:xfrm>
        </p:grpSpPr>
        <p:sp>
          <p:nvSpPr>
            <p:cNvPr id="77" name="Овал 76"/>
            <p:cNvSpPr/>
            <p:nvPr/>
          </p:nvSpPr>
          <p:spPr>
            <a:xfrm>
              <a:off x="1229493" y="214436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150" y="2437375"/>
              <a:ext cx="1957511" cy="1957511"/>
            </a:xfrm>
            <a:prstGeom prst="rect">
              <a:avLst/>
            </a:prstGeom>
          </p:spPr>
        </p:pic>
      </p:grpSp>
      <p:pic>
        <p:nvPicPr>
          <p:cNvPr id="80" name="Рисунок 79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3" y="1974487"/>
            <a:ext cx="1957511" cy="1957511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B93BF6C-754A-2492-B110-2C6143955197}"/>
              </a:ext>
            </a:extLst>
          </p:cNvPr>
          <p:cNvGrpSpPr/>
          <p:nvPr/>
        </p:nvGrpSpPr>
        <p:grpSpPr>
          <a:xfrm>
            <a:off x="4568755" y="1695578"/>
            <a:ext cx="2396567" cy="2396567"/>
            <a:chOff x="6116124" y="3548089"/>
            <a:chExt cx="2396567" cy="2396567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AEAC899-9C69-8E4B-A385-589279BF5862}"/>
                </a:ext>
              </a:extLst>
            </p:cNvPr>
            <p:cNvSpPr/>
            <p:nvPr/>
          </p:nvSpPr>
          <p:spPr>
            <a:xfrm>
              <a:off x="6116124" y="354808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птица, хищная птица, сов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3AA770A-9B95-2469-49F6-F6D3807C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436" y="3697246"/>
              <a:ext cx="1984390" cy="1982387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38B8799-10A6-D31B-15D7-2F068FCED2E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25" y="1844735"/>
            <a:ext cx="1984390" cy="198238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24" y="990341"/>
            <a:ext cx="3464092" cy="352595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64185" y="3933825"/>
            <a:ext cx="2667000" cy="2667000"/>
          </a:xfrm>
          <a:prstGeom prst="rect">
            <a:avLst/>
          </a:prstGeom>
        </p:spPr>
      </p:pic>
      <p:pic>
        <p:nvPicPr>
          <p:cNvPr id="279" name="Picture 278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868261" y="828989"/>
            <a:ext cx="260985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7161 0.2208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110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62 0.181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909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7891 0.4104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50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8073 0.0972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486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7734 0.075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375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1484 0.399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19954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38789 -0.0993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4977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27461 -0.13518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6759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2656 0.36551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1826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3517 -0.28472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4236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2024-04-22T12:04:00Z</dcterms:created>
  <dcterms:modified xsi:type="dcterms:W3CDTF">2024-12-09T22:13:10Z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F7369069BAD0461991BCC16C70EA3228_12</vt:lpwstr>
  </property>
  <property fmtid="{D5CDD505-2E9C-101B-9397-08002B2CF9AE}" pid="3" name="KSOProductBuildVer">
    <vt:lpwstr>1033-12.2.0.17153</vt:lpwstr>
  </property>
</Properties>
</file>