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07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Кріс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182" y="167049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104AA-F762-4034-8AFB-1981F14BEDEC}"/>
</file>

<file path=customXml/itemProps2.xml><?xml version="1.0" encoding="utf-8"?>
<ds:datastoreItem xmlns:ds="http://schemas.openxmlformats.org/officeDocument/2006/customXml" ds:itemID="{7DD04927-94CB-45A5-88A1-281FE2C88FF3}"/>
</file>

<file path=customXml/itemProps3.xml><?xml version="1.0" encoding="utf-8"?>
<ds:datastoreItem xmlns:ds="http://schemas.openxmlformats.org/officeDocument/2006/customXml" ds:itemID="{0530BA30-0BB6-4E25-8DFA-0FB717E5AE2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2025-01-16T10:09:40Z</dcterms:created>
  <dcterms:modified xsi:type="dcterms:W3CDTF">2025-02-01T11:05:32Z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