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658" y="10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A4160-5F8A-43C3-9D11-8A72F49A761E}" type="datetimeFigureOut">
              <a:rPr lang="ru-RU" smtClean="0"/>
              <a:t>04.09.2025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B5656-7D74-4F28-97DB-68D93FE5AE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48628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A4160-5F8A-43C3-9D11-8A72F49A761E}" type="datetimeFigureOut">
              <a:rPr lang="ru-RU" smtClean="0"/>
              <a:t>04.09.2025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B5656-7D74-4F28-97DB-68D93FE5AE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8739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A4160-5F8A-43C3-9D11-8A72F49A761E}" type="datetimeFigureOut">
              <a:rPr lang="ru-RU" smtClean="0"/>
              <a:t>04.09.2025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B5656-7D74-4F28-97DB-68D93FE5AE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09402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A4160-5F8A-43C3-9D11-8A72F49A761E}" type="datetimeFigureOut">
              <a:rPr lang="ru-RU" smtClean="0"/>
              <a:t>04.09.2025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B5656-7D74-4F28-97DB-68D93FE5AE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76988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A4160-5F8A-43C3-9D11-8A72F49A761E}" type="datetimeFigureOut">
              <a:rPr lang="ru-RU" smtClean="0"/>
              <a:t>04.09.2025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B5656-7D74-4F28-97DB-68D93FE5AE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21596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A4160-5F8A-43C3-9D11-8A72F49A761E}" type="datetimeFigureOut">
              <a:rPr lang="ru-RU" smtClean="0"/>
              <a:t>04.09.2025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B5656-7D74-4F28-97DB-68D93FE5AE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66305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A4160-5F8A-43C3-9D11-8A72F49A761E}" type="datetimeFigureOut">
              <a:rPr lang="ru-RU" smtClean="0"/>
              <a:t>04.09.2025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B5656-7D74-4F28-97DB-68D93FE5AE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19526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A4160-5F8A-43C3-9D11-8A72F49A761E}" type="datetimeFigureOut">
              <a:rPr lang="ru-RU" smtClean="0"/>
              <a:t>04.09.2025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B5656-7D74-4F28-97DB-68D93FE5AE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0929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A4160-5F8A-43C3-9D11-8A72F49A761E}" type="datetimeFigureOut">
              <a:rPr lang="ru-RU" smtClean="0"/>
              <a:t>04.09.2025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B5656-7D74-4F28-97DB-68D93FE5AE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38190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A4160-5F8A-43C3-9D11-8A72F49A761E}" type="datetimeFigureOut">
              <a:rPr lang="ru-RU" smtClean="0"/>
              <a:t>04.09.2025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B5656-7D74-4F28-97DB-68D93FE5AE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30751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A4160-5F8A-43C3-9D11-8A72F49A761E}" type="datetimeFigureOut">
              <a:rPr lang="ru-RU" smtClean="0"/>
              <a:t>04.09.2025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B5656-7D74-4F28-97DB-68D93FE5AE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51825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FA4160-5F8A-43C3-9D11-8A72F49A761E}" type="datetimeFigureOut">
              <a:rPr lang="ru-RU" smtClean="0"/>
              <a:t>04.09.2025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BB5656-7D74-4F28-97DB-68D93FE5AE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18801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microsoft.com/office/2007/relationships/hdphoto" Target="../media/hdphoto1.wdp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microsoft.com/office/2007/relationships/hdphoto" Target="../media/hdphoto2.wdp"/><Relationship Id="rId12" Type="http://schemas.openxmlformats.org/officeDocument/2006/relationships/image" Target="../media/image9.png"/><Relationship Id="rId13" Type="http://schemas.microsoft.com/office/2007/relationships/hdphoto" Target="../media/hdphoto3.wdp"/><Relationship Id="rId14" Type="http://schemas.openxmlformats.org/officeDocument/2006/relationships/image" Target="../media/image10.png"/><Relationship Id="rId15" Type="http://schemas.openxmlformats.org/officeDocument/2006/relationships/image" Target="../media/image11.png"/><Relationship Id="rId16" Type="http://schemas.openxmlformats.org/officeDocument/2006/relationships/image" Target="../media/image12.png"/><Relationship Id="rId17" Type="http://schemas.openxmlformats.org/officeDocument/2006/relationships/image" Target="../media/image13.png"/><Relationship Id="rId18" Type="http://schemas.openxmlformats.org/officeDocument/2006/relationships/image" Target="../media/image14.png"/><Relationship Id="rId19" Type="http://schemas.openxmlformats.org/officeDocument/2006/relationships/image" Target="../media/image15.png"/><Relationship Id="rId20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6714"/>
            <a:ext cx="12192000" cy="6954714"/>
          </a:xfrm>
          <a:prstGeom prst="rect">
            <a:avLst/>
          </a:prstGeom>
        </p:spPr>
      </p:pic>
      <p:sp>
        <p:nvSpPr>
          <p:cNvPr id="29" name="Скругленный прямоугольник 28"/>
          <p:cNvSpPr/>
          <p:nvPr/>
        </p:nvSpPr>
        <p:spPr>
          <a:xfrm>
            <a:off x="3594414" y="212274"/>
            <a:ext cx="7195756" cy="5824728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4779070" y="5273901"/>
            <a:ext cx="505022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ко-ши-ку шов-ко-</a:t>
            </a:r>
            <a:r>
              <a:rPr lang="ru-RU" sz="3200" b="1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</a:t>
            </a:r>
            <a:r>
              <a:rPr lang="ru-RU" sz="32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3200" b="1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ця</a:t>
            </a:r>
            <a:r>
              <a:rPr lang="ru-RU" sz="32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200" b="1" cap="none" spc="0" dirty="0">
              <a:ln w="0"/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65" b="97754" l="9961" r="94727">
                        <a14:backgroundMark x1="32520" y1="9766" x2="33691" y2="9766"/>
                        <a14:backgroundMark x1="48438" y1="23633" x2="48438" y2="236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9307" y="429503"/>
            <a:ext cx="4389754" cy="4389754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9074" y="549755"/>
            <a:ext cx="4248049" cy="4248049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934747" y="5273901"/>
            <a:ext cx="498040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Да-</a:t>
            </a:r>
            <a:r>
              <a:rPr lang="ru-RU" sz="3200" b="1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</a:t>
            </a:r>
            <a:r>
              <a:rPr lang="ru-RU" sz="32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</a:t>
            </a:r>
            <a:r>
              <a:rPr lang="ru-RU" sz="32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-ши-</a:t>
            </a:r>
            <a:r>
              <a:rPr lang="ru-RU" sz="3200" b="1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ває</a:t>
            </a:r>
            <a:r>
              <a:rPr lang="ru-RU" sz="32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миш</a:t>
            </a:r>
            <a:r>
              <a:rPr lang="ru-RU" sz="32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-ку.</a:t>
            </a:r>
            <a:endParaRPr lang="ru-RU" sz="3200" b="1" cap="none" spc="0" dirty="0">
              <a:ln w="0"/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5332837" y="944025"/>
            <a:ext cx="3952390" cy="4034734"/>
            <a:chOff x="2667000" y="0"/>
            <a:chExt cx="3701562" cy="3701562"/>
          </a:xfrm>
        </p:grpSpPr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7000" y="0"/>
              <a:ext cx="3701562" cy="3701562"/>
            </a:xfrm>
            <a:prstGeom prst="rect">
              <a:avLst/>
            </a:prstGeom>
          </p:spPr>
        </p:pic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45921" y="442548"/>
              <a:ext cx="1879908" cy="1879908"/>
            </a:xfrm>
            <a:prstGeom prst="rect">
              <a:avLst/>
            </a:prstGeom>
          </p:spPr>
        </p:pic>
      </p:grpSp>
      <p:sp>
        <p:nvSpPr>
          <p:cNvPr id="11" name="Прямоугольник 10"/>
          <p:cNvSpPr/>
          <p:nvPr/>
        </p:nvSpPr>
        <p:spPr>
          <a:xfrm>
            <a:off x="5047797" y="5306356"/>
            <a:ext cx="451277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sz="3200" b="1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</a:t>
            </a:r>
            <a:r>
              <a:rPr lang="ru-RU" sz="32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-ф</a:t>
            </a:r>
            <a:r>
              <a:rPr lang="uk-UA" sz="32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</a:t>
            </a:r>
            <a:r>
              <a:rPr lang="ru-RU" sz="32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ви-сить</a:t>
            </a:r>
            <a:r>
              <a:rPr lang="ru-RU" sz="32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шу-ба.</a:t>
            </a:r>
            <a:endParaRPr lang="ru-RU" sz="3200" b="1" cap="none" spc="0" dirty="0">
              <a:ln w="0"/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232090" y="5306355"/>
            <a:ext cx="592040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По-пе-ре-ду</a:t>
            </a:r>
            <a:r>
              <a:rPr lang="ru-RU" sz="32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шир</a:t>
            </a:r>
            <a:r>
              <a:rPr lang="ru-RU" sz="32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-ми </a:t>
            </a:r>
            <a:r>
              <a:rPr lang="ru-RU" sz="3200" b="1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іг</a:t>
            </a:r>
            <a:r>
              <a:rPr lang="ru-RU" sz="32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3200" b="1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раш</a:t>
            </a:r>
            <a:r>
              <a:rPr lang="ru-RU" sz="32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-ка.</a:t>
            </a:r>
            <a:endParaRPr lang="ru-RU" sz="3200" b="1" cap="none" spc="0" dirty="0">
              <a:ln w="0"/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4915302" y="257575"/>
            <a:ext cx="4719323" cy="4798184"/>
            <a:chOff x="5465627" y="572849"/>
            <a:chExt cx="4719323" cy="4798184"/>
          </a:xfrm>
        </p:grpSpPr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65627" y="572849"/>
              <a:ext cx="4719323" cy="4564789"/>
            </a:xfrm>
            <a:prstGeom prst="rect">
              <a:avLst/>
            </a:prstGeom>
          </p:spPr>
        </p:pic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66439" y="2935564"/>
              <a:ext cx="2435469" cy="2435469"/>
            </a:xfrm>
            <a:prstGeom prst="rect">
              <a:avLst/>
            </a:prstGeom>
          </p:spPr>
        </p:pic>
      </p:grpSp>
      <p:pic>
        <p:nvPicPr>
          <p:cNvPr id="16" name="Рисунок 15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84" b="99219" l="4297" r="97852">
                        <a14:backgroundMark x1="59961" y1="14160" x2="56445" y2="13379"/>
                        <a14:backgroundMark x1="67969" y1="8203" x2="72168" y2="7227"/>
                        <a14:backgroundMark x1="73535" y1="9082" x2="75586" y2="13867"/>
                        <a14:backgroundMark x1="76270" y1="19629" x2="76465" y2="28125"/>
                        <a14:backgroundMark x1="76270" y1="31641" x2="76758" y2="38965"/>
                        <a14:backgroundMark x1="76953" y1="42676" x2="76074" y2="46289"/>
                        <a14:backgroundMark x1="73438" y1="49316" x2="72852" y2="46582"/>
                        <a14:backgroundMark x1="73242" y1="53516" x2="68457" y2="49805"/>
                        <a14:backgroundMark x1="81152" y1="61719" x2="78320" y2="58496"/>
                        <a14:backgroundMark x1="80469" y1="50195" x2="81055" y2="45605"/>
                        <a14:backgroundMark x1="87988" y1="41504" x2="91406" y2="40820"/>
                        <a14:backgroundMark x1="94629" y1="42188" x2="95996" y2="45703"/>
                        <a14:backgroundMark x1="94629" y1="49609" x2="92383" y2="53027"/>
                        <a14:backgroundMark x1="92188" y1="55957" x2="93457" y2="61719"/>
                        <a14:backgroundMark x1="93945" y1="67090" x2="94043" y2="71875"/>
                        <a14:backgroundMark x1="92383" y1="75781" x2="80859" y2="81348"/>
                        <a14:backgroundMark x1="80469" y1="82715" x2="74414" y2="88965"/>
                        <a14:backgroundMark x1="70313" y1="88477" x2="59668" y2="89648"/>
                        <a14:backgroundMark x1="54395" y1="87109" x2="52344" y2="85254"/>
                        <a14:backgroundMark x1="52344" y1="85254" x2="54688" y2="89355"/>
                        <a14:backgroundMark x1="54004" y1="94238" x2="49121" y2="96094"/>
                        <a14:backgroundMark x1="44531" y1="96094" x2="44238" y2="92090"/>
                        <a14:backgroundMark x1="49512" y1="90039" x2="51172" y2="90527"/>
                        <a14:backgroundMark x1="47949" y1="89355" x2="30469" y2="94238"/>
                        <a14:backgroundMark x1="26074" y1="92871" x2="24902" y2="88672"/>
                        <a14:backgroundMark x1="21289" y1="87109" x2="14355" y2="85742"/>
                        <a14:backgroundMark x1="9961" y1="81543" x2="11426" y2="62207"/>
                        <a14:backgroundMark x1="11426" y1="58105" x2="9766" y2="53906"/>
                        <a14:backgroundMark x1="11816" y1="52734" x2="18555" y2="50488"/>
                        <a14:backgroundMark x1="21777" y1="47070" x2="26855" y2="42383"/>
                        <a14:backgroundMark x1="29102" y1="41309" x2="32813" y2="43066"/>
                        <a14:backgroundMark x1="46387" y1="74414" x2="44238" y2="72559"/>
                        <a14:backgroundMark x1="36426" y1="59961" x2="34668" y2="65234"/>
                        <a14:backgroundMark x1="41797" y1="59863" x2="45703" y2="59961"/>
                        <a14:backgroundMark x1="46582" y1="76465" x2="42676" y2="71680"/>
                        <a14:backgroundMark x1="44238" y1="81348" x2="46582" y2="84766"/>
                        <a14:backgroundMark x1="38965" y1="86328" x2="30273" y2="90039"/>
                        <a14:backgroundMark x1="37598" y1="80371" x2="37109" y2="750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4138" y="554040"/>
            <a:ext cx="4476306" cy="4476306"/>
          </a:xfrm>
          <a:prstGeom prst="rect">
            <a:avLst/>
          </a:prstGeom>
          <a:effectLst>
            <a:glow rad="177800">
              <a:schemeClr val="bg1"/>
            </a:glow>
          </a:effectLst>
        </p:spPr>
      </p:pic>
      <p:sp>
        <p:nvSpPr>
          <p:cNvPr id="17" name="Прямоугольник 16"/>
          <p:cNvSpPr/>
          <p:nvPr/>
        </p:nvSpPr>
        <p:spPr>
          <a:xfrm>
            <a:off x="3753658" y="5150502"/>
            <a:ext cx="684302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Кіш</a:t>
            </a:r>
            <a:r>
              <a:rPr lang="ru-RU" sz="32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-ка </a:t>
            </a:r>
            <a:r>
              <a:rPr lang="ru-RU" sz="3200" b="1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</a:t>
            </a:r>
            <a:r>
              <a:rPr lang="ru-RU" sz="32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-ла з ко-туш-кою ни-ток.</a:t>
            </a:r>
            <a:endParaRPr lang="ru-RU" sz="3200" b="1" cap="none" spc="0" dirty="0">
              <a:ln w="0"/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84" b="98730" l="586" r="100000">
                        <a14:backgroundMark x1="36133" y1="7910" x2="38379" y2="6934"/>
                        <a14:backgroundMark x1="43359" y1="7324" x2="46387" y2="7910"/>
                        <a14:backgroundMark x1="51367" y1="10352" x2="55859" y2="11426"/>
                        <a14:backgroundMark x1="64453" y1="9180" x2="69434" y2="8984"/>
                        <a14:backgroundMark x1="72070" y1="11816" x2="68164" y2="9961"/>
                        <a14:backgroundMark x1="64063" y1="9961" x2="57324" y2="14453"/>
                        <a14:backgroundMark x1="72656" y1="13086" x2="78613" y2="18359"/>
                        <a14:backgroundMark x1="79883" y1="18359" x2="84375" y2="22754"/>
                        <a14:backgroundMark x1="86914" y1="23926" x2="93262" y2="25781"/>
                        <a14:backgroundMark x1="3711" y1="37500" x2="4297" y2="33203"/>
                        <a14:backgroundMark x1="7617" y1="28027" x2="8594" y2="24512"/>
                        <a14:backgroundMark x1="15625" y1="19043" x2="18066" y2="17188"/>
                        <a14:backgroundMark x1="23633" y1="15723" x2="27539" y2="16309"/>
                        <a14:backgroundMark x1="30176" y1="15527" x2="33691" y2="10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959" y="341545"/>
            <a:ext cx="4656010" cy="4656010"/>
          </a:xfrm>
          <a:prstGeom prst="rect">
            <a:avLst/>
          </a:prstGeom>
          <a:effectLst>
            <a:glow rad="152400">
              <a:schemeClr val="bg1"/>
            </a:glow>
          </a:effectLst>
        </p:spPr>
      </p:pic>
      <p:sp>
        <p:nvSpPr>
          <p:cNvPr id="19" name="Прямоугольник 18"/>
          <p:cNvSpPr/>
          <p:nvPr/>
        </p:nvSpPr>
        <p:spPr>
          <a:xfrm>
            <a:off x="4213655" y="5221539"/>
            <a:ext cx="592303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lang="uk-UA" sz="32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і-ля </a:t>
            </a:r>
            <a:r>
              <a:rPr lang="uk-UA" sz="3200" b="1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</a:t>
            </a:r>
            <a:r>
              <a:rPr lang="uk-UA" sz="32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-ти виш-не-вий </a:t>
            </a:r>
            <a:r>
              <a:rPr lang="uk-UA" sz="3200" b="1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</a:t>
            </a:r>
            <a:r>
              <a:rPr lang="uk-UA" sz="32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-док</a:t>
            </a:r>
            <a:r>
              <a:rPr lang="ru-RU" sz="32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200" b="1" cap="none" spc="0" dirty="0">
              <a:ln w="0"/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4490" y="749508"/>
            <a:ext cx="4101359" cy="4101359"/>
          </a:xfrm>
          <a:prstGeom prst="rect">
            <a:avLst/>
          </a:prstGeom>
        </p:spPr>
      </p:pic>
      <p:sp>
        <p:nvSpPr>
          <p:cNvPr id="21" name="Прямоугольник 20"/>
          <p:cNvSpPr/>
          <p:nvPr/>
        </p:nvSpPr>
        <p:spPr>
          <a:xfrm>
            <a:off x="4204453" y="5253993"/>
            <a:ext cx="594143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3200" b="1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по-душ-ці</a:t>
            </a:r>
            <a:r>
              <a:rPr lang="ru-RU" sz="32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</a:t>
            </a:r>
            <a:r>
              <a:rPr lang="ru-RU" sz="32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-ши-та </a:t>
            </a:r>
            <a:r>
              <a:rPr lang="ru-RU" sz="3200" b="1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кіш</a:t>
            </a:r>
            <a:r>
              <a:rPr lang="ru-RU" sz="32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-ка.</a:t>
            </a:r>
            <a:endParaRPr lang="ru-RU" sz="3200" b="1" cap="none" spc="0" dirty="0">
              <a:ln w="0"/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2" name="Группа 21"/>
          <p:cNvGrpSpPr/>
          <p:nvPr/>
        </p:nvGrpSpPr>
        <p:grpSpPr>
          <a:xfrm>
            <a:off x="4617227" y="346799"/>
            <a:ext cx="5373914" cy="4933163"/>
            <a:chOff x="5856898" y="1064112"/>
            <a:chExt cx="5373914" cy="4933163"/>
          </a:xfrm>
        </p:grpSpPr>
        <p:pic>
          <p:nvPicPr>
            <p:cNvPr id="23" name="Рисунок 22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97649" y="1064112"/>
              <a:ext cx="4933163" cy="4933163"/>
            </a:xfrm>
            <a:prstGeom prst="rect">
              <a:avLst/>
            </a:prstGeom>
          </p:spPr>
        </p:pic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56898" y="3111854"/>
              <a:ext cx="2726294" cy="2726294"/>
            </a:xfrm>
            <a:prstGeom prst="rect">
              <a:avLst/>
            </a:prstGeom>
          </p:spPr>
        </p:pic>
      </p:grpSp>
      <p:sp>
        <p:nvSpPr>
          <p:cNvPr id="25" name="Прямоугольник 24"/>
          <p:cNvSpPr/>
          <p:nvPr/>
        </p:nvSpPr>
        <p:spPr>
          <a:xfrm>
            <a:off x="3700053" y="5101735"/>
            <a:ext cx="698447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 </a:t>
            </a:r>
            <a:r>
              <a:rPr lang="ru-RU" sz="3200" b="1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</a:t>
            </a:r>
            <a:r>
              <a:rPr lang="ru-RU" sz="32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-ли </a:t>
            </a:r>
            <a:r>
              <a:rPr lang="ru-RU" sz="3200" b="1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пос-пі-ша-ють</a:t>
            </a:r>
            <a:r>
              <a:rPr lang="ru-RU" sz="32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</a:t>
            </a:r>
            <a:r>
              <a:rPr lang="ru-RU" sz="32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-ля-</a:t>
            </a:r>
            <a:r>
              <a:rPr lang="ru-RU" sz="3200" b="1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</a:t>
            </a:r>
            <a:r>
              <a:rPr lang="ru-RU" sz="32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200" b="1" cap="none" spc="0" dirty="0">
              <a:ln w="0"/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64E954C0-5693-457B-92FD-C568D33B6A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774363" y="5735266"/>
            <a:ext cx="905511" cy="78358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7612E043-E945-490A-94EC-1FB6981EAC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46750" y="1426406"/>
            <a:ext cx="5279200" cy="5373476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</a:effectLst>
        </p:spPr>
      </p:pic>
      <p:pic>
        <p:nvPicPr>
          <p:cNvPr id="198" name="Picture 197" descr="ima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57374" y="3259836"/>
            <a:ext cx="3257550" cy="3257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459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8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4" fill="hold">
                      <p:stCondLst>
                        <p:cond delay="0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29" grpId="0" animBg="1"/>
      <p:bldP spid="4" grpId="0"/>
      <p:bldP spid="4" grpId="1"/>
      <p:bldP spid="7" grpId="0"/>
      <p:bldP spid="7" grpId="1"/>
      <p:bldP spid="11" grpId="0"/>
      <p:bldP spid="11" grpId="1"/>
      <p:bldP spid="12" grpId="0"/>
      <p:bldP spid="12" grpId="1"/>
      <p:bldP spid="17" grpId="0"/>
      <p:bldP spid="17" grpId="1"/>
      <p:bldP spid="19" grpId="0"/>
      <p:bldP spid="19" grpId="1"/>
      <p:bldP spid="19" grpId="2"/>
      <p:bldP spid="19" grpId="3"/>
      <p:bldP spid="21" grpId="0"/>
      <p:bldP spid="21" grpId="1"/>
      <p:bldP spid="25" grpId="0"/>
      <p:bldP spid="25" grpId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7B84FAE0-4882-4672-AE96-C47AE22ABA4E}"/>
</file>

<file path=customXml/itemProps2.xml><?xml version="1.0" encoding="utf-8"?>
<ds:datastoreItem xmlns:ds="http://schemas.openxmlformats.org/officeDocument/2006/customXml" ds:itemID="{7C7ADBC4-E614-4145-A3AF-C889518EAA80}"/>
</file>

<file path=customXml/itemProps3.xml><?xml version="1.0" encoding="utf-8"?>
<ds:datastoreItem xmlns:ds="http://schemas.openxmlformats.org/officeDocument/2006/customXml" ds:itemID="{743054D7-D351-4835-913D-8B54F3D64922}"/>
</file>

<file path=docProps/app.xml><?xml version="1.0" encoding="utf-8"?>
<Properties xmlns="http://schemas.openxmlformats.org/officeDocument/2006/extended-properties" xmlns:vt="http://schemas.openxmlformats.org/officeDocument/2006/docPropsVTypes">
  <TotalTime>123</TotalTime>
  <Words>40</Words>
  <Application>Microsoft Office PowerPoint</Application>
  <PresentationFormat>Широкоэкранный</PresentationFormat>
  <Paragraphs>8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14</cp:revision>
  <dcterms:created xsi:type="dcterms:W3CDTF">2025-08-29T16:21:52Z</dcterms:created>
  <dcterms:modified xsi:type="dcterms:W3CDTF">2025-09-04T11:23:31Z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