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50" y="1837055"/>
            <a:ext cx="4476750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2024-02-21T07:30:00Z</dcterms:created>
  <dcterms:modified xsi:type="dcterms:W3CDTF">2024-10-24T20:25:04Z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