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31F07-F6FC-9E7B-1500-E0BD06AD4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99039F-8FFE-6A1A-A26A-7C5DB3C03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D46DD-987B-A7C6-BCC4-E27EC358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69FCB-19BE-9396-12A7-8244589B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12FA3-D1F0-8BA1-F144-7B99CA3F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9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9D27B-F07D-F2D1-DDDE-84A3EDFF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1F8293-DF89-D465-E9D8-CB51FF116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5A5F2-97FA-9AB8-CA54-D39A01FF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8F8BD-5846-8DB2-2FE4-C5AF33D6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F47008-2C18-7048-B828-3235CC9B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3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C783EA-BAE2-7EC0-A45F-AFEEE2C1E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EF2D6D-5CD6-DA33-42BA-48F652024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5D5A4-87A0-4E82-DA7A-4AACDCF1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709EC-F815-AC4E-2A12-8FB28450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FCB8C-6C1C-99C4-2655-C40E01AF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3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37F16-13CF-49C7-691A-329A9E0BE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7E1EF-DAB4-4B79-E038-866ED357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E5532-5C22-FE48-CDEB-3A2D3962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6E2E3-E6BA-9928-1E15-1EE8FC5D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B9AEC-8662-A6B2-BC8F-3CAB7F57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7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921D1-4239-8B12-6500-025E622D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FC518-D289-34BB-79C1-B75C2AB19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521813-6108-820F-D000-BC099A25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25483-46CB-2B3B-E626-E6B81BC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EC3388-66A1-A439-8BEE-4E1C0C44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3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8A480-976D-809E-A4DE-FB21CA6C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7FC50-FBB1-BE8D-E38D-47789B87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35089-0254-4CC3-CAD2-352322B3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05959C-11BA-0A07-5AC5-5A508F89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9F6D95-6D57-C50F-7849-019372B4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85073-8FEA-D5AF-8CBC-6C156D0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36852-63DC-DE42-9CDB-7D0ABD5E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32B6B-5F16-6C53-C7B1-0AB69E6A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439FA-6D22-E0A3-748C-3DCAE7AB5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F32D1-40E4-1531-3C0F-1528A625D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D863BC-8932-4259-2C3F-1BF1C5B99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A9C286-46BE-74E1-02D5-1D07FBE2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87F033-9E87-1E89-B5D8-67302124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CE8B60-DBA2-13BE-5B18-80F1F079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0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B6F3F-D8F5-F1FE-D5BA-68BDEF76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B62605-150F-DB7A-EF97-721CC336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4BA5D8-97CB-3D4E-A197-A9EE03B0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3635C4-BBD6-D74E-7BB7-28EA979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0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361290-7C1D-E7CA-8FF6-DB8F7A1B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46A4A-BB14-A8B1-0525-C2A9D30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0FC33-6139-4C62-65AD-B0A5C3B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6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8BB0C-24AE-FC43-6337-032A0183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8DDE0-316B-1F50-8EAE-E8F92553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C0DE99-E810-DE6C-E833-39619E985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5971E4-3F88-0E43-66B7-BA161FBE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02D3C4-7F6A-EB83-C26F-7A91C56E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F65AA-2D36-9EAF-2E8A-5E0B530C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DB919-149A-909D-88C5-6AB470EF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8BE9E-3F5F-5F6A-5005-2EF228473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9083B9-7BC6-B7A1-FAAD-C4F26AE5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79AEF-FBFA-BD7C-7B54-A7957FA1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925D3D-4773-C14E-F00B-814F4A9B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31291F-A6BF-DA0B-7668-9B7972A1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98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6977F-E738-575E-A0ED-033EDDBE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CBD5D-01C9-7282-6BF8-B8292B78E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6865B-0C06-3FD5-ABE3-FE1B0E50B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BD97F-C8B2-6BF0-4ACC-C543E233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AE53E5-773E-54DD-E503-54DEC8608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9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microsoft.com/office/2007/relationships/hdphoto" Target="../media/hdphoto1.wdp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5C3B3-54C6-32F2-D96C-8B61F67CD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F0C522-D46A-3C30-FDC6-12DEA6838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9A104-9531-BDAB-26B6-3B906F2D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9" y="17463"/>
            <a:ext cx="12223750" cy="6985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666BBC-77B0-1994-5E71-C0912549BB0E}"/>
              </a:ext>
            </a:extLst>
          </p:cNvPr>
          <p:cNvSpPr/>
          <p:nvPr/>
        </p:nvSpPr>
        <p:spPr>
          <a:xfrm>
            <a:off x="5141396" y="1679376"/>
            <a:ext cx="4816179" cy="4348480"/>
          </a:xfrm>
          <a:prstGeom prst="round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D62A3B8-A937-3ABA-087F-7BD97BBA2032}"/>
              </a:ext>
            </a:extLst>
          </p:cNvPr>
          <p:cNvGrpSpPr/>
          <p:nvPr/>
        </p:nvGrpSpPr>
        <p:grpSpPr>
          <a:xfrm>
            <a:off x="4975546" y="1817630"/>
            <a:ext cx="5039360" cy="4071971"/>
            <a:chOff x="5181600" y="1930467"/>
            <a:chExt cx="5039360" cy="40719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DA8C64B-A18B-3758-3919-300DA651C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48"/>
            <a:stretch/>
          </p:blipFill>
          <p:spPr>
            <a:xfrm flipH="1">
              <a:off x="6578576" y="1930467"/>
              <a:ext cx="3147111" cy="369067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4A000EA-21CC-17A4-5BA9-BB177AFE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3878" y="3912975"/>
              <a:ext cx="1328253" cy="12658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BD220-3AE4-D1E4-8E73-9BDC5855BDD0}"/>
                </a:ext>
              </a:extLst>
            </p:cNvPr>
            <p:cNvSpPr txBox="1"/>
            <p:nvPr/>
          </p:nvSpPr>
          <p:spPr>
            <a:xfrm>
              <a:off x="5181600" y="554077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бублики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E558DFB-3446-28B4-CFAE-6A736CB44C95}"/>
              </a:ext>
            </a:extLst>
          </p:cNvPr>
          <p:cNvGrpSpPr/>
          <p:nvPr/>
        </p:nvGrpSpPr>
        <p:grpSpPr>
          <a:xfrm>
            <a:off x="4975546" y="2411829"/>
            <a:ext cx="5039360" cy="3495871"/>
            <a:chOff x="5166021" y="2444447"/>
            <a:chExt cx="5039360" cy="34958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3A2730E-391D-E7C6-364C-AB36FE57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400" y="2444447"/>
              <a:ext cx="3147111" cy="314711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B2D6217-326A-D281-506C-F33DD307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0244">
              <a:off x="6773818" y="3581737"/>
              <a:ext cx="1838595" cy="18385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D0782D-501D-252E-B729-A05E3475A5BC}"/>
                </a:ext>
              </a:extLst>
            </p:cNvPr>
            <p:cNvSpPr txBox="1"/>
            <p:nvPr/>
          </p:nvSpPr>
          <p:spPr>
            <a:xfrm>
              <a:off x="5166021" y="547865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Люби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шуба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62204CE-6D80-9E69-340A-0B283F059D79}"/>
              </a:ext>
            </a:extLst>
          </p:cNvPr>
          <p:cNvGrpSpPr/>
          <p:nvPr/>
        </p:nvGrpSpPr>
        <p:grpSpPr>
          <a:xfrm>
            <a:off x="5159950" y="1712851"/>
            <a:ext cx="4606261" cy="4215856"/>
            <a:chOff x="4009635" y="1702699"/>
            <a:chExt cx="4606261" cy="421585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F8EE277-E280-36D6-E6E6-7EBEEAA51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3" r="21053"/>
            <a:stretch/>
          </p:blipFill>
          <p:spPr>
            <a:xfrm>
              <a:off x="5244425" y="1702763"/>
              <a:ext cx="2273375" cy="401699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BC1934B-A1F2-E85C-7C0C-8A019729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8442">
              <a:off x="6133615" y="1702699"/>
              <a:ext cx="1303708" cy="13037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C62653-4E79-5792-7D19-57A9A1F01853}"/>
                </a:ext>
              </a:extLst>
            </p:cNvPr>
            <p:cNvSpPr txBox="1"/>
            <p:nvPr/>
          </p:nvSpPr>
          <p:spPr>
            <a:xfrm>
              <a:off x="4009635" y="5456890"/>
              <a:ext cx="4606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Бети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8019D5C-F2A2-D3BD-2BD8-E184D9C526CC}"/>
              </a:ext>
            </a:extLst>
          </p:cNvPr>
          <p:cNvGrpSpPr/>
          <p:nvPr/>
        </p:nvGrpSpPr>
        <p:grpSpPr>
          <a:xfrm>
            <a:off x="5376089" y="2573887"/>
            <a:ext cx="4114800" cy="3193959"/>
            <a:chOff x="4115055" y="2657151"/>
            <a:chExt cx="4114800" cy="319395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2433EED-D966-9DC2-6909-8C1AFD73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948" y="2657151"/>
              <a:ext cx="2308320" cy="278408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71D85CB-A54B-B1EC-4A0A-E92D47A3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27785" flipH="1">
              <a:off x="6367104" y="3204900"/>
              <a:ext cx="1335296" cy="135513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F437C2-D061-9E31-462A-CDDCA07B503F}"/>
                </a:ext>
              </a:extLst>
            </p:cNvPr>
            <p:cNvSpPr txBox="1"/>
            <p:nvPr/>
          </p:nvSpPr>
          <p:spPr>
            <a:xfrm>
              <a:off x="4115055" y="5389445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банан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003498-0C34-B5C8-7C60-B9DD86B597D8}"/>
              </a:ext>
            </a:extLst>
          </p:cNvPr>
          <p:cNvGrpSpPr/>
          <p:nvPr/>
        </p:nvGrpSpPr>
        <p:grpSpPr>
          <a:xfrm>
            <a:off x="4943538" y="1739261"/>
            <a:ext cx="5305718" cy="4095271"/>
            <a:chOff x="5800779" y="1748074"/>
            <a:chExt cx="5305718" cy="409527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477E582-2030-74C6-4442-AF1D008E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893" y="1748074"/>
              <a:ext cx="3737604" cy="3737604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BCBEDEC-24A2-FDBE-A0E1-ECDA676F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79" y="3175401"/>
              <a:ext cx="2208508" cy="22085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27F3413-3115-BB6E-D171-FBD520C4EAEA}"/>
                </a:ext>
              </a:extLst>
            </p:cNvPr>
            <p:cNvSpPr txBox="1"/>
            <p:nvPr/>
          </p:nvSpPr>
          <p:spPr>
            <a:xfrm>
              <a:off x="6066439" y="5381680"/>
              <a:ext cx="477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башту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68CC33B-C44A-4952-9CD0-D4FE946695BA}"/>
              </a:ext>
            </a:extLst>
          </p:cNvPr>
          <p:cNvGrpSpPr/>
          <p:nvPr/>
        </p:nvGrpSpPr>
        <p:grpSpPr>
          <a:xfrm>
            <a:off x="5076221" y="1699905"/>
            <a:ext cx="4740028" cy="4198599"/>
            <a:chOff x="5309339" y="1666998"/>
            <a:chExt cx="4740028" cy="4198599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902C9DE-97F5-CCB7-9CB7-C1F658D33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7" r="21518"/>
            <a:stretch/>
          </p:blipFill>
          <p:spPr>
            <a:xfrm>
              <a:off x="7064006" y="1666998"/>
              <a:ext cx="1948822" cy="4036137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9F750AC9-9E69-CE3B-8703-A67083D4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47855">
              <a:off x="6198535" y="2797953"/>
              <a:ext cx="1912075" cy="191207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509C3E-BF20-3BB1-0D2D-D79C0B8B0F0E}"/>
                </a:ext>
              </a:extLst>
            </p:cNvPr>
            <p:cNvSpPr txBox="1"/>
            <p:nvPr/>
          </p:nvSpPr>
          <p:spPr>
            <a:xfrm>
              <a:off x="5309339" y="5403932"/>
              <a:ext cx="4740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Боб купив букет.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7FEDD20-D17D-B006-1617-11D9C608D5D7}"/>
              </a:ext>
            </a:extLst>
          </p:cNvPr>
          <p:cNvGrpSpPr/>
          <p:nvPr/>
        </p:nvGrpSpPr>
        <p:grpSpPr>
          <a:xfrm>
            <a:off x="4992526" y="1758060"/>
            <a:ext cx="5297652" cy="4092729"/>
            <a:chOff x="3167370" y="1867174"/>
            <a:chExt cx="5297652" cy="4092729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C7787BC-3D4D-3F93-6D4A-6016E7C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6" t="-932" r="31612" b="932"/>
            <a:stretch/>
          </p:blipFill>
          <p:spPr>
            <a:xfrm>
              <a:off x="4937761" y="1867174"/>
              <a:ext cx="1650249" cy="3737600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794E30A-4182-0A51-3D32-D78987F2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459">
              <a:off x="5265211" y="2984320"/>
              <a:ext cx="1149394" cy="114939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B6F3BE-F9FA-49F8-9D23-DF7806112F55}"/>
                </a:ext>
              </a:extLst>
            </p:cNvPr>
            <p:cNvSpPr txBox="1"/>
            <p:nvPr/>
          </p:nvSpPr>
          <p:spPr>
            <a:xfrm>
              <a:off x="3167370" y="5498238"/>
              <a:ext cx="52976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Брат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бритву.</a:t>
              </a: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CE15F81-76E6-2A3E-FE57-DC33178749C0}"/>
              </a:ext>
            </a:extLst>
          </p:cNvPr>
          <p:cNvGrpSpPr/>
          <p:nvPr/>
        </p:nvGrpSpPr>
        <p:grpSpPr>
          <a:xfrm>
            <a:off x="5086689" y="2082219"/>
            <a:ext cx="5109326" cy="3817301"/>
            <a:chOff x="4572437" y="2062091"/>
            <a:chExt cx="5109326" cy="3817301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0984FAB-B69A-5E49-80CE-6F7011CE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2437" y="2062091"/>
              <a:ext cx="3438338" cy="3445091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5F979861-E4D5-643F-3AF8-6267C1BB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8751" y="3929031"/>
              <a:ext cx="1453607" cy="145360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A30C81-91D3-1018-362B-8DD46D31A8E1}"/>
                </a:ext>
              </a:extLst>
            </p:cNvPr>
            <p:cNvSpPr txBox="1"/>
            <p:nvPr/>
          </p:nvSpPr>
          <p:spPr>
            <a:xfrm>
              <a:off x="4841391" y="5417727"/>
              <a:ext cx="4840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бобра.</a:t>
              </a: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E3706FB-3A28-00DF-276A-30CDE9CE12BA}"/>
              </a:ext>
            </a:extLst>
          </p:cNvPr>
          <p:cNvGrpSpPr/>
          <p:nvPr/>
        </p:nvGrpSpPr>
        <p:grpSpPr>
          <a:xfrm>
            <a:off x="5057371" y="2140610"/>
            <a:ext cx="5019196" cy="3757172"/>
            <a:chOff x="5187005" y="2164517"/>
            <a:chExt cx="5019196" cy="3757172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CACC786-23C7-6FBA-B376-FC8FFCB0C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925" y="3400927"/>
              <a:ext cx="2051726" cy="2051726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AAE814BF-CF99-B8E9-20E5-CA87E98F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89" y="2164517"/>
              <a:ext cx="3564131" cy="3564131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1C4EDDD-38F3-9816-ED7B-B5D18434AC23}"/>
                </a:ext>
              </a:extLst>
            </p:cNvPr>
            <p:cNvSpPr txBox="1"/>
            <p:nvPr/>
          </p:nvSpPr>
          <p:spPr>
            <a:xfrm>
              <a:off x="5187005" y="5460024"/>
              <a:ext cx="5019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саджа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березу.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CC4398D-3DF0-8ADB-ECA3-9C73339D2B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1" y="5952915"/>
            <a:ext cx="1166052" cy="1163016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302C67A-60BF-1D5D-DC65-44DFE8822A60}"/>
              </a:ext>
            </a:extLst>
          </p:cNvPr>
          <p:cNvGrpSpPr/>
          <p:nvPr/>
        </p:nvGrpSpPr>
        <p:grpSpPr>
          <a:xfrm>
            <a:off x="5283932" y="1979764"/>
            <a:ext cx="4808808" cy="3881734"/>
            <a:chOff x="4221627" y="2943088"/>
            <a:chExt cx="4808808" cy="3881734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BF0FDCA-1591-5BCA-2992-BD0338B7D83B}"/>
                </a:ext>
              </a:extLst>
            </p:cNvPr>
            <p:cNvGrpSpPr/>
            <p:nvPr/>
          </p:nvGrpSpPr>
          <p:grpSpPr>
            <a:xfrm>
              <a:off x="4221627" y="2971286"/>
              <a:ext cx="4808808" cy="3853536"/>
              <a:chOff x="4033481" y="2912439"/>
              <a:chExt cx="4808808" cy="3853536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1B3F7D5F-962A-36AF-A066-5D2295FF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93" r="20193"/>
              <a:stretch/>
            </p:blipFill>
            <p:spPr>
              <a:xfrm>
                <a:off x="5300565" y="2912439"/>
                <a:ext cx="2204309" cy="369769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47A51E-07D7-B5D8-BF92-80AEE068D622}"/>
                  </a:ext>
                </a:extLst>
              </p:cNvPr>
              <p:cNvSpPr txBox="1"/>
              <p:nvPr/>
            </p:nvSpPr>
            <p:spPr>
              <a:xfrm>
                <a:off x="4033481" y="6304310"/>
                <a:ext cx="4808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Богдан чистить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зуби</a:t>
                </a:r>
                <a:r>
                  <a:rPr lang="ru-RU" dirty="0"/>
                  <a:t>.</a:t>
                </a: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4647BF-6017-6D7B-5412-E83EA27DF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65637" r="821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9" r="15750"/>
            <a:stretch/>
          </p:blipFill>
          <p:spPr>
            <a:xfrm rot="1162123">
              <a:off x="5888687" y="2943088"/>
              <a:ext cx="385290" cy="1863079"/>
            </a:xfrm>
            <a:prstGeom prst="rect">
              <a:avLst/>
            </a:prstGeom>
          </p:spPr>
        </p:pic>
      </p:grp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D04CE087-324B-969A-068C-BDB5A73EEB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65" y="2189370"/>
            <a:ext cx="3015111" cy="3015111"/>
          </a:xfrm>
          <a:prstGeom prst="rect">
            <a:avLst/>
          </a:prstGeom>
        </p:spPr>
      </p:pic>
      <p:pic>
        <p:nvPicPr>
          <p:cNvPr id="114" name="Picture 11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5232" y="3053666"/>
            <a:ext cx="36290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43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2024-08-10T21:30:52Z</dcterms:created>
  <dcterms:modified xsi:type="dcterms:W3CDTF">2024-12-04T19:13:24Z</dcterms:modified>
</cp:coreProperties>
</file>