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slide" Target="slide1.xml"/><Relationship Id="rId15" Type="http://schemas.openxmlformats.org/officeDocument/2006/relationships/tags" Target="../tags/tag1.xml"/><Relationship Id="rId16" Type="http://schemas.openxmlformats.org/officeDocument/2006/relationships/image" Target="../media/image14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22" y="-12358"/>
            <a:ext cx="12211021" cy="6870358"/>
          </a:xfrm>
          <a:prstGeom prst="rect">
            <a:avLst/>
          </a:prstGeom>
        </p:spPr>
      </p:pic>
      <p:sp>
        <p:nvSpPr>
          <p:cNvPr id="41" name="Прямокутник: округлені кути 40"/>
          <p:cNvSpPr/>
          <p:nvPr/>
        </p:nvSpPr>
        <p:spPr>
          <a:xfrm>
            <a:off x="4787439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: округлені кути 32"/>
          <p:cNvSpPr/>
          <p:nvPr/>
        </p:nvSpPr>
        <p:spPr>
          <a:xfrm>
            <a:off x="2633230" y="4474303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/>
          <p:cNvSpPr/>
          <p:nvPr/>
        </p:nvSpPr>
        <p:spPr>
          <a:xfrm>
            <a:off x="505658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/>
          <p:cNvSpPr/>
          <p:nvPr/>
        </p:nvSpPr>
        <p:spPr>
          <a:xfrm>
            <a:off x="4785928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/>
          <p:cNvSpPr/>
          <p:nvPr/>
        </p:nvSpPr>
        <p:spPr>
          <a:xfrm>
            <a:off x="2645793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505658" y="2431638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7390235" y="385211"/>
            <a:ext cx="2161767" cy="12664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488707" y="38538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16" y="4229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0" r="5689"/>
          <a:stretch>
            <a:fillRect/>
          </a:stretch>
        </p:blipFill>
        <p:spPr>
          <a:xfrm>
            <a:off x="535439" y="491130"/>
            <a:ext cx="1472592" cy="1524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13962" r="12467" b="12699"/>
          <a:stretch>
            <a:fillRect/>
          </a:stretch>
        </p:blipFill>
        <p:spPr>
          <a:xfrm>
            <a:off x="651755" y="2612592"/>
            <a:ext cx="1401452" cy="1369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>
            <a:fillRect/>
          </a:stretch>
        </p:blipFill>
        <p:spPr>
          <a:xfrm>
            <a:off x="2663031" y="2551054"/>
            <a:ext cx="1693646" cy="15934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6540"/>
          <a:stretch>
            <a:fillRect/>
          </a:stretch>
        </p:blipFill>
        <p:spPr>
          <a:xfrm>
            <a:off x="4820341" y="2551054"/>
            <a:ext cx="1693646" cy="15384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10" y="5114984"/>
            <a:ext cx="1594821" cy="7162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2089" b="20964"/>
          <a:stretch>
            <a:fillRect/>
          </a:stretch>
        </p:blipFill>
        <p:spPr>
          <a:xfrm>
            <a:off x="597411" y="4927265"/>
            <a:ext cx="1559423" cy="9340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r="13528"/>
          <a:stretch>
            <a:fillRect/>
          </a:stretch>
        </p:blipFill>
        <p:spPr>
          <a:xfrm flipH="1">
            <a:off x="4923083" y="4821212"/>
            <a:ext cx="1449243" cy="1303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98902" y="233600"/>
            <a:ext cx="768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2639997" y="40208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4791287" y="385211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955"/>
          <a:stretch>
            <a:fillRect/>
          </a:stretch>
        </p:blipFill>
        <p:spPr>
          <a:xfrm>
            <a:off x="4923083" y="560900"/>
            <a:ext cx="1389739" cy="14462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3057"/>
          <a:stretch>
            <a:fillRect/>
          </a:stretch>
        </p:blipFill>
        <p:spPr>
          <a:xfrm>
            <a:off x="2696107" y="538250"/>
            <a:ext cx="1594821" cy="147742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6732" r="10658" b="19062"/>
          <a:stretch>
            <a:fillRect/>
          </a:stretch>
        </p:blipFill>
        <p:spPr>
          <a:xfrm>
            <a:off x="3704729" y="1404816"/>
            <a:ext cx="3553710" cy="35385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37" y="453002"/>
            <a:ext cx="1130856" cy="1130856"/>
          </a:xfrm>
          <a:prstGeom prst="rect">
            <a:avLst/>
          </a:prstGeom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3040" y="2550795"/>
            <a:ext cx="3743325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WPS Presentation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19</cp:revision>
  <dcterms:created xsi:type="dcterms:W3CDTF">2024-04-15T16:33:00Z</dcterms:created>
  <dcterms:modified xsi:type="dcterms:W3CDTF">2024-06-18T13:51:33Z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BE7FDFEE486B42DFAAE9238D51F27BB7_12</vt:lpwstr>
  </property>
  <property fmtid="{D5CDD505-2E9C-101B-9397-08002B2CF9AE}" pid="3" name="KSOProductBuildVer">
    <vt:lpwstr>1033-12.2.0.17119</vt:lpwstr>
  </property>
</Properties>
</file>