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6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42" y="3956518"/>
            <a:ext cx="1154874" cy="11548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" y="4015011"/>
            <a:ext cx="935645" cy="935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295" y="3829561"/>
            <a:ext cx="2352838" cy="2352838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373AA2D-34CE-B44D-FE5B-9E0E05495F4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32" y="4251804"/>
            <a:ext cx="1719176" cy="17191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015E5C-D92E-3B7B-840A-446A73DB6B5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465340"/>
            <a:ext cx="2445505" cy="24455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EAC855C-CCC4-2884-4D4D-3469E26CE6B4}"/>
              </a:ext>
            </a:extLst>
          </p:cNvPr>
          <p:cNvGrpSpPr/>
          <p:nvPr/>
        </p:nvGrpSpPr>
        <p:grpSpPr>
          <a:xfrm>
            <a:off x="4842364" y="320958"/>
            <a:ext cx="2443108" cy="2589887"/>
            <a:chOff x="8065561" y="7385518"/>
            <a:chExt cx="2443108" cy="2589887"/>
          </a:xfrm>
          <a:effectLst>
            <a:glow rad="38100">
              <a:schemeClr val="bg1"/>
            </a:glow>
          </a:effectLst>
        </p:grpSpPr>
        <p:pic>
          <p:nvPicPr>
            <p:cNvPr id="31" name="Рисунок 30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4ED51F-EFAC-2231-442F-2FE2CAF6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61" y="7385518"/>
              <a:ext cx="2062369" cy="206236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D960D52-32FB-4050-B3E0-CC629930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300" y="7913036"/>
              <a:ext cx="2062369" cy="2062369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87C4A3F4-B861-2D2E-34AB-5DCEE5ABF93A}"/>
              </a:ext>
            </a:extLst>
          </p:cNvPr>
          <p:cNvGrpSpPr/>
          <p:nvPr/>
        </p:nvGrpSpPr>
        <p:grpSpPr>
          <a:xfrm>
            <a:off x="4649275" y="593053"/>
            <a:ext cx="2893450" cy="2035020"/>
            <a:chOff x="11194475" y="7153286"/>
            <a:chExt cx="3147199" cy="2213487"/>
          </a:xfrm>
          <a:effectLst>
            <a:glow rad="38100">
              <a:schemeClr val="bg1"/>
            </a:glow>
          </a:effectLst>
        </p:grpSpPr>
        <p:pic>
          <p:nvPicPr>
            <p:cNvPr id="20" name="Рисунок 19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4D117032-2903-F1D8-47E3-FA5FD9BC6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4475" y="7153286"/>
              <a:ext cx="2098133" cy="217170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E21E64D2-3C73-3818-E5C2-6F8663145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3541" y="7195073"/>
              <a:ext cx="2098133" cy="2171700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7C28A1B7-CF8E-24A0-3C3D-714EE78A13B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9" y="667848"/>
            <a:ext cx="2114084" cy="21140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 descr="Изображение выглядит как вода, сфера,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B6A136-549A-B38C-8CC0-F8925DB48B6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27" y="279043"/>
            <a:ext cx="2786407" cy="278640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 descr="Изображение выглядит как зарисовка, круг, Наушники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1642481-D8C8-375F-A827-B7E0A6AEEDFE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41" y="324256"/>
            <a:ext cx="2611031" cy="26110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Рисунок 42" descr="Изображение выглядит как зарисовка, рисунок, Человеческое лиц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8466D20-1E6B-B063-C432-1C9B3BC25B79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bright="-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04" y="396588"/>
            <a:ext cx="2400916" cy="24009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81A877-874C-20B9-850E-845FAE73638B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09" y="66274"/>
            <a:ext cx="2814379" cy="28143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40392346-415A-E265-8527-70755D328770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60" y="474999"/>
            <a:ext cx="2387465" cy="23874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0E689051-33AF-4CD1-D572-B7AA9DB82E5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40" y="450557"/>
            <a:ext cx="2276527" cy="227652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20F27B8-91B0-AC2D-4CCF-3E15554EC8B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21" y="503104"/>
            <a:ext cx="2278949" cy="227894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 descr="Изображение выглядит как мультфильм, круг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2DA4BA6-AD09-0D58-B7C1-3571F05024C0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43" y="343376"/>
            <a:ext cx="2679701" cy="26797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09" y="387528"/>
            <a:ext cx="2716263" cy="2764768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30741" y="3930406"/>
            <a:ext cx="17907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35156 0.12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34401 0.11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2526 0.095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3457 0.0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0.33347 0.103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32526 0.106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3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34401 0.12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-0.31159 0.138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347 0.1053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4401 0.0629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2838 0.0842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3021 0.0817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37</cp:revision>
  <dcterms:created xsi:type="dcterms:W3CDTF">2024-07-21T13:02:50Z</dcterms:created>
  <dcterms:modified xsi:type="dcterms:W3CDTF">2024-08-16T18:38:56Z</dcterms:modified>
</cp:coreProperties>
</file>