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862FB-9A17-4671-B83B-6A0250A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55E9A7-B633-409B-BA3A-9B395CFA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0" y="2781538"/>
            <a:ext cx="2075405" cy="20754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35" y="2789688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14D7FD-223E-4421-9580-DF5A2D255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23">
            <a:off x="3000440" y="1847507"/>
            <a:ext cx="2011511" cy="20115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60" y="2799271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422552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2E416F-C64C-4A99-9943-17C79495B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1" y="3163736"/>
            <a:ext cx="1673126" cy="16731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938" y="3109695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0" y="86406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0" y="1191154"/>
            <a:ext cx="4802777" cy="4802777"/>
          </a:xfrm>
          <a:prstGeom prst="rect">
            <a:avLst/>
          </a:prstGeom>
        </p:spPr>
      </p:pic>
      <p:pic>
        <p:nvPicPr>
          <p:cNvPr id="193" name="Picture 19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0195" y="2388269"/>
            <a:ext cx="27908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05768 -0.05277 C -0.06953 -0.06481 -0.0875 -0.0706 -0.10638 -0.0706 C -0.12786 -0.0706 -0.14505 -0.06481 -0.15703 -0.05277 L -0.21419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5742 -0.02824 C 0.06927 -0.03472 0.08724 -0.03796 0.10612 -0.03796 C 0.1276 -0.03796 0.14479 -0.03472 0.15664 -0.02824 L 0.21419 -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06 L -0.06341 -0.04838 C -0.0763 -0.06342 -0.0961 -0.0706 -0.1168 -0.0706 C -0.14024 -0.0706 -0.15912 -0.06342 -0.17227 -0.04838 L -0.23477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2024-08-17T13:36:20Z</dcterms:created>
  <dcterms:modified xsi:type="dcterms:W3CDTF">2024-08-19T09:53:54Z</dcterms:modified>
</cp:coreProperties>
</file>