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9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8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6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56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9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5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5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9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5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41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5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2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microsoft.com/office/2007/relationships/hdphoto" Target="../media/hdphoto3.wdp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172" y="79032"/>
            <a:ext cx="748974" cy="696414"/>
          </a:xfrm>
          <a:prstGeom prst="rect">
            <a:avLst/>
          </a:prstGeom>
        </p:spPr>
      </p:pic>
      <p:pic>
        <p:nvPicPr>
          <p:cNvPr id="7" name="vvvv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" y="6093725"/>
            <a:ext cx="754898" cy="764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6" b="11176"/>
          <a:stretch/>
        </p:blipFill>
        <p:spPr>
          <a:xfrm>
            <a:off x="1492183" y="1122363"/>
            <a:ext cx="7292956" cy="501928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36" y="1092608"/>
            <a:ext cx="2787429" cy="27874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r="5805"/>
          <a:stretch/>
        </p:blipFill>
        <p:spPr>
          <a:xfrm>
            <a:off x="5420226" y="2157248"/>
            <a:ext cx="1799421" cy="1722789"/>
          </a:xfrm>
          <a:prstGeom prst="rect">
            <a:avLst/>
          </a:prstGeom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72" y="2157248"/>
            <a:ext cx="1892576" cy="18040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172309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ЛЕТО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08587" y="4090890"/>
            <a:ext cx="1411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ЗИМА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95" y="2067212"/>
            <a:ext cx="1849890" cy="184989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92" y="1878145"/>
            <a:ext cx="2208201" cy="220820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131262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ВОДА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82574" y="4103839"/>
            <a:ext cx="132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ОГОНЬ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22" y="1878145"/>
            <a:ext cx="2374273" cy="240318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872232" y="4111798"/>
            <a:ext cx="165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35" y="2038557"/>
            <a:ext cx="1963601" cy="196360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741407" y="4077941"/>
            <a:ext cx="1434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ГРУСТЬ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08" y="1975744"/>
            <a:ext cx="2006328" cy="200632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-1026" r="28074" b="18402"/>
          <a:stretch/>
        </p:blipFill>
        <p:spPr>
          <a:xfrm>
            <a:off x="2892234" y="2107212"/>
            <a:ext cx="1820647" cy="178613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098433" y="4086346"/>
            <a:ext cx="1431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ДЕНЬ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880079" y="4100763"/>
            <a:ext cx="123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НОЧЬ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57" y="2173149"/>
            <a:ext cx="1818796" cy="1818796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2825686" y="2239549"/>
            <a:ext cx="1818796" cy="1818796"/>
            <a:chOff x="2825686" y="2239549"/>
            <a:chExt cx="1818796" cy="1818796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686" y="2239549"/>
              <a:ext cx="1818796" cy="1818796"/>
            </a:xfrm>
            <a:prstGeom prst="rect">
              <a:avLst/>
            </a:prstGeom>
          </p:spPr>
        </p:pic>
        <p:pic>
          <p:nvPicPr>
            <p:cNvPr id="63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4089979" y="2805976"/>
              <a:ext cx="428289" cy="50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700244" y="2722107"/>
              <a:ext cx="380588" cy="45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405731" y="3044220"/>
              <a:ext cx="434173" cy="513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TextBox 66"/>
          <p:cNvSpPr txBox="1"/>
          <p:nvPr/>
        </p:nvSpPr>
        <p:spPr>
          <a:xfrm>
            <a:off x="3131262" y="4090890"/>
            <a:ext cx="139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ГРЯЗЬ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03940" y="4068867"/>
            <a:ext cx="1784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ЧИСТОТА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2867067" y="1800392"/>
            <a:ext cx="1745464" cy="2197805"/>
            <a:chOff x="2867067" y="1800392"/>
            <a:chExt cx="1745464" cy="2197805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067" y="2252733"/>
              <a:ext cx="1745464" cy="1745464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385" y="1800392"/>
              <a:ext cx="698166" cy="698166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5428616" y="2147251"/>
            <a:ext cx="1880226" cy="1775592"/>
            <a:chOff x="5428616" y="2147251"/>
            <a:chExt cx="1880226" cy="1775592"/>
          </a:xfrm>
        </p:grpSpPr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616" y="2147251"/>
              <a:ext cx="1880226" cy="1775592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713" y="3193653"/>
              <a:ext cx="698166" cy="698166"/>
            </a:xfrm>
            <a:prstGeom prst="rect">
              <a:avLst/>
            </a:prstGeom>
          </p:spPr>
        </p:pic>
      </p:grpSp>
      <p:sp>
        <p:nvSpPr>
          <p:cNvPr id="75" name="TextBox 74"/>
          <p:cNvSpPr txBox="1"/>
          <p:nvPr/>
        </p:nvSpPr>
        <p:spPr>
          <a:xfrm>
            <a:off x="2877339" y="4101782"/>
            <a:ext cx="1925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ВЕРШИНА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81499" y="4060466"/>
            <a:ext cx="1807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НИЗИНА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66" y="1966485"/>
            <a:ext cx="2235634" cy="2256839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312665" y="4086561"/>
            <a:ext cx="121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ЗЛО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781025" y="4103437"/>
            <a:ext cx="157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ДОБРО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45" y="2097952"/>
            <a:ext cx="1840531" cy="1840531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-770" r="18542" b="770"/>
          <a:stretch/>
        </p:blipFill>
        <p:spPr>
          <a:xfrm>
            <a:off x="2914969" y="2197523"/>
            <a:ext cx="1729750" cy="160885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995745" y="4112560"/>
            <a:ext cx="171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ВОСХОД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59" y="1846002"/>
            <a:ext cx="2292309" cy="2292309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5780634" y="4076146"/>
            <a:ext cx="1508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ЗАКАТ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374727" y="2158437"/>
            <a:ext cx="1981918" cy="1796139"/>
            <a:chOff x="2271252" y="1"/>
            <a:chExt cx="6813754" cy="511769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3" r="10625" b="10961"/>
            <a:stretch/>
          </p:blipFill>
          <p:spPr>
            <a:xfrm>
              <a:off x="2271252" y="1"/>
              <a:ext cx="6813754" cy="511769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260" y="862342"/>
              <a:ext cx="1481379" cy="148137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096" y="3340373"/>
              <a:ext cx="657406" cy="657406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7891" y="3079739"/>
              <a:ext cx="391769" cy="391769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658" y="4035686"/>
              <a:ext cx="897823" cy="897823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18742"/>
          <a:stretch/>
        </p:blipFill>
        <p:spPr>
          <a:xfrm>
            <a:off x="2933122" y="2194724"/>
            <a:ext cx="1803698" cy="17708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90398" y="4088618"/>
            <a:ext cx="123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ВЕЧЕР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3081" y="4114427"/>
            <a:ext cx="1126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УТРО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50" y="2168398"/>
            <a:ext cx="1912061" cy="191206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796254" y="4124057"/>
            <a:ext cx="1891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СЛАДОСТЬ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46" y="2150087"/>
            <a:ext cx="1328451" cy="180382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603940" y="4079278"/>
            <a:ext cx="166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КИСЛОТА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1" name="Picture 280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11690" y="4002158"/>
            <a:ext cx="26765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6" grpId="0"/>
      <p:bldP spid="36" grpId="1"/>
      <p:bldP spid="48" grpId="0"/>
      <p:bldP spid="48" grpId="1"/>
      <p:bldP spid="51" grpId="0"/>
      <p:bldP spid="51" grpId="1"/>
      <p:bldP spid="54" grpId="0"/>
      <p:bldP spid="54" grpId="1"/>
      <p:bldP spid="56" grpId="0"/>
      <p:bldP spid="56" grpId="1"/>
      <p:bldP spid="59" grpId="0" build="allAtOnce"/>
      <p:bldP spid="60" grpId="0"/>
      <p:bldP spid="60" grpId="1"/>
      <p:bldP spid="67" grpId="0"/>
      <p:bldP spid="67" grpId="1"/>
      <p:bldP spid="68" grpId="0"/>
      <p:bldP spid="68" grpId="1"/>
      <p:bldP spid="75" grpId="0"/>
      <p:bldP spid="75" grpId="1"/>
      <p:bldP spid="76" grpId="0"/>
      <p:bldP spid="76" grpId="1"/>
      <p:bldP spid="79" grpId="0"/>
      <p:bldP spid="79" grpId="1"/>
      <p:bldP spid="80" grpId="0" build="allAtOnce"/>
      <p:bldP spid="83" grpId="0" build="allAtOnce"/>
      <p:bldP spid="84" grpId="0" build="allAtOnce"/>
      <p:bldP spid="14" grpId="0"/>
      <p:bldP spid="14" grpId="1"/>
      <p:bldP spid="15" grpId="0"/>
      <p:bldP spid="15" grpId="1"/>
      <p:bldP spid="30" grpId="0"/>
      <p:bldP spid="30" grpId="1"/>
      <p:bldP spid="32" grpId="0"/>
      <p:bldP spid="3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20</Words>
  <Application>Microsoft Office PowerPoint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24</cp:revision>
  <dcterms:created xsi:type="dcterms:W3CDTF">2024-08-19T10:40:01Z</dcterms:created>
  <dcterms:modified xsi:type="dcterms:W3CDTF">2024-08-30T16:31:35Z</dcterms:modified>
</cp:coreProperties>
</file>