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-23487" y="-5483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122" y="2756319"/>
            <a:ext cx="3070744" cy="30707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841" y="2798491"/>
            <a:ext cx="2977291" cy="2977291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63451" y="174179"/>
            <a:ext cx="1775514" cy="2005113"/>
            <a:chOff x="748146" y="493090"/>
            <a:chExt cx="2066306" cy="2307563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168" b="-7110"/>
            <a:stretch/>
          </p:blipFill>
          <p:spPr>
            <a:xfrm>
              <a:off x="1177748" y="493090"/>
              <a:ext cx="1052770" cy="1733988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31711" y="1844309"/>
              <a:ext cx="1099178" cy="9563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ЦЯ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54287"/>
            <a:chOff x="748146" y="629393"/>
            <a:chExt cx="2066306" cy="2201529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8" b="7388"/>
            <a:stretch/>
          </p:blipFill>
          <p:spPr>
            <a:xfrm>
              <a:off x="835056" y="658680"/>
              <a:ext cx="1736718" cy="154919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229259" y="1844309"/>
              <a:ext cx="1104083" cy="98661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0813"/>
            <a:ext cx="1775514" cy="1864866"/>
            <a:chOff x="2844530" y="664286"/>
            <a:chExt cx="2066306" cy="2238480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35159"/>
              <a:chOff x="748146" y="629393"/>
              <a:chExt cx="2066306" cy="223515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67452" y="1867070"/>
                <a:ext cx="1060001" cy="99748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0238" y="664286"/>
              <a:ext cx="1047289" cy="1447809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40318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5684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07264" y="309569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15569" y="287523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61299" y="238365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69" y="2524483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98" y="2546338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61299" y="36434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29232" y="37648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695191" y="35123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620" y="3064372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141" y="3098883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813412" y="323678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732105" y="422017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824644" y="177703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58" y="2543335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79365" y="2948844"/>
            <a:ext cx="21621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2024-11-23T14:11:21Z</dcterms:created>
  <dcterms:modified xsi:type="dcterms:W3CDTF">2024-11-23T18:10:54Z</dcterms:modified>
</cp:coreProperties>
</file>