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mp3"/><Relationship Id="rId3" Type="http://schemas.openxmlformats.org/officeDocument/2006/relationships/audio" Target="../media/media1.mp3"/><Relationship Id="rId4" Type="http://schemas.microsoft.com/office/2007/relationships/media" Target="../media/media2.mp3"/><Relationship Id="rId5" Type="http://schemas.openxmlformats.org/officeDocument/2006/relationships/audio" Target="../media/media2.mp3"/><Relationship Id="rId6" Type="http://schemas.microsoft.com/office/2007/relationships/media" Target="../media/media3.mp3"/><Relationship Id="rId7" Type="http://schemas.openxmlformats.org/officeDocument/2006/relationships/audio" Target="../media/media3.mp3"/><Relationship Id="rId8" Type="http://schemas.microsoft.com/office/2007/relationships/media" Target="../media/media4.mp3"/><Relationship Id="rId9" Type="http://schemas.openxmlformats.org/officeDocument/2006/relationships/audio" Target="../media/media4.mp3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microsoft.com/office/2007/relationships/hdphoto" Target="../media/hdphoto1.wdp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065509" y="4177694"/>
            <a:ext cx="1645902" cy="2161330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41665" y="3077210"/>
            <a:ext cx="32861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2024-04-17T14:52:00Z</dcterms:created>
  <dcterms:modified xsi:type="dcterms:W3CDTF">2024-11-01T11:21:48Z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1033-12.2.0.17562</vt:lpwstr>
  </property>
</Properties>
</file>