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291" y="884053"/>
            <a:ext cx="1584166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91166" y="56045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27709" y="299211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24361" y="30457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07866" y="380211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86280" y="218470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86280" y="3953018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57088" y="3850473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40240" y="3887394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50866" y="4002263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8916" y="2353266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99304" y="2329462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2809" y="2058439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10827" y="1232991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EF1FD8-AACB-48C7-A4DC-BACFD40A890A}"/>
</file>

<file path=customXml/itemProps2.xml><?xml version="1.0" encoding="utf-8"?>
<ds:datastoreItem xmlns:ds="http://schemas.openxmlformats.org/officeDocument/2006/customXml" ds:itemID="{28577056-A05C-4A78-A398-2A561979FA94}"/>
</file>

<file path=customXml/itemProps3.xml><?xml version="1.0" encoding="utf-8"?>
<ds:datastoreItem xmlns:ds="http://schemas.openxmlformats.org/officeDocument/2006/customXml" ds:itemID="{8037F03C-B2D0-4A7B-B2C4-40C7832394F6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2025-02-21T11:47:05Z</dcterms:created>
  <dcterms:modified xsi:type="dcterms:W3CDTF">2025-02-27T10:46:00Z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