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6DF24-52DE-47C3-9F0D-93759769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6C5D00-2BC3-470D-A404-AFF966552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844B6-FFA4-4172-8C9F-3DF74A9B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67A34-5DF5-4D13-A45A-7A5FD334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6157D-4E6B-4FA5-9584-AAB07351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833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43AC7-8954-4712-BDCA-6D9F5677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1FF71-26CE-4BF9-B38B-F6A3E8D95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0D5D9-08C9-4720-9102-73DE1853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CF8E4-103D-4045-8563-80F06F98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F3E26-6CD2-4A93-A707-BC5D59BD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1726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73E227-9B25-480F-9325-821A19F48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82E701-67B5-4683-8AF2-3E19D2013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90C99-F090-4AE7-97BF-60F1EAF8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44BDC-FBF9-49EC-8B75-52EDA494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15AEB-9AA7-4E3D-B8AC-0AB41022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764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DF1A4-1C2E-42B1-9C59-D76B2D26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A7E19-C509-4EC6-BF3A-0540B033E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CF8C0-9387-4678-A57E-8E7A5C3B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6B6D9-C3F5-4E6A-95D8-7EA05F87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B961C-BA64-4EDF-B00F-B7C82EF6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486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EE6B3-E897-40B2-8D91-1465C696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A4BA59-FF38-44E0-A1C8-D7BD060E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5B825-618B-4205-92C1-9D6AF57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FA585-A67D-49BA-AD1C-83BA6408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4A4B6-C540-4019-828C-4EE1CCBF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69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62F5-4F57-44B6-B9EC-5396135B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E237C-1334-41EF-9D8C-21164CDDB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4D24FE-6142-4D11-B964-436F127FB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7A607-4FBC-4024-A005-B8A298D5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5A36AB-7096-4840-8915-A8538345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39EE94-597F-4621-8D2B-0D4021ED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23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CE866-5550-43CF-9A46-133607B7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88D5D-3DFF-4B06-92DF-8FD98A6C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5FCF28-EAAF-4599-A339-D9582E3F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29EF8B-E151-493B-A2E8-4288EA97A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5F5FA4-FD40-490C-9AEE-855A54268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261C19-3CE2-4628-8C19-3B7D059A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1DB60-97F1-4212-A804-160299F8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DA9AFB-3ECA-4D34-AFC2-1602F840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339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A2FFF-3233-4446-9942-79174D29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6932B0-1E26-4517-9AE2-851D90BB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E62ECD-2648-44BE-94C5-82CB70D5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8A9DD7-0755-4BC6-A11D-9948318D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669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DE7E5A-D748-4A10-84F0-330D181F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8EF60E-68CF-4D6E-B3A5-E85466F1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78569-3EC2-47AD-AED5-EEA03FC2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47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5611D-6C42-493D-A270-68B9D59E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F1C38-528C-4D88-A391-6482DFAE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806A9-DFC1-4D80-BF1E-AF58EEED0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9DAB0-34DA-4D78-AF40-D662A6B0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426D07-310E-4993-B0FA-0E4D3F17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ACE861-0395-487D-A14B-170B00DD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010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78757-CA72-43B0-BE4B-1F6848C5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85592F-0BBA-44D4-B300-56358D0BA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AD9BC1-8886-4332-B65A-998180B12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C4C27E-C7E1-4475-BDC8-53CE28A1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85672-1FD1-4916-BCAD-A922F7A3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A17E1-7A7A-44FB-AAE6-C233F763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24669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12074-8E8B-4BCE-8B19-44589542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49D75-CCA0-411E-9B42-2F92CC2C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79EE44-64B8-4663-886A-0060EEF7B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FC62A-3A3C-4924-B723-583D541BA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F90FD-41A6-4CCE-99F7-C16003D7E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6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873D2899-196C-44F1-9FA9-3A979E5F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08787957-D511-4C20-A25B-9ED434D42627}"/>
              </a:ext>
            </a:extLst>
          </p:cNvPr>
          <p:cNvSpPr/>
          <p:nvPr/>
        </p:nvSpPr>
        <p:spPr>
          <a:xfrm>
            <a:off x="4441888" y="609728"/>
            <a:ext cx="2119994" cy="2003884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3лин">
            <a:extLst>
              <a:ext uri="{FF2B5EF4-FFF2-40B4-BE49-F238E27FC236}">
                <a16:creationId xmlns:a16="http://schemas.microsoft.com/office/drawing/2014/main" id="{5348CF40-E402-4748-BA5A-C5FDE039342A}"/>
              </a:ext>
            </a:extLst>
          </p:cNvPr>
          <p:cNvSpPr/>
          <p:nvPr/>
        </p:nvSpPr>
        <p:spPr>
          <a:xfrm>
            <a:off x="1878926" y="5412778"/>
            <a:ext cx="3972233" cy="352561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4лин">
            <a:extLst>
              <a:ext uri="{FF2B5EF4-FFF2-40B4-BE49-F238E27FC236}">
                <a16:creationId xmlns:a16="http://schemas.microsoft.com/office/drawing/2014/main" id="{3627EA10-7EA5-4774-A310-1DCF84AC0454}"/>
              </a:ext>
            </a:extLst>
          </p:cNvPr>
          <p:cNvSpPr/>
          <p:nvPr/>
        </p:nvSpPr>
        <p:spPr>
          <a:xfrm rot="1488886" flipH="1">
            <a:off x="2339120" y="3197151"/>
            <a:ext cx="806656" cy="2462419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2лин">
            <a:extLst>
              <a:ext uri="{FF2B5EF4-FFF2-40B4-BE49-F238E27FC236}">
                <a16:creationId xmlns:a16="http://schemas.microsoft.com/office/drawing/2014/main" id="{64C4E191-21B6-4443-8ADA-74532DD29009}"/>
              </a:ext>
            </a:extLst>
          </p:cNvPr>
          <p:cNvSpPr/>
          <p:nvPr/>
        </p:nvSpPr>
        <p:spPr>
          <a:xfrm rot="1488886" flipH="1">
            <a:off x="6543934" y="3204833"/>
            <a:ext cx="806656" cy="2437016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1лин">
            <a:extLst>
              <a:ext uri="{FF2B5EF4-FFF2-40B4-BE49-F238E27FC236}">
                <a16:creationId xmlns:a16="http://schemas.microsoft.com/office/drawing/2014/main" id="{ACC82AD4-4530-4B23-933A-98CA2599AFE5}"/>
              </a:ext>
            </a:extLst>
          </p:cNvPr>
          <p:cNvSpPr/>
          <p:nvPr/>
        </p:nvSpPr>
        <p:spPr>
          <a:xfrm>
            <a:off x="3459876" y="3082910"/>
            <a:ext cx="3972233" cy="535054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AF3176-8AD3-41E7-AB5F-10DBFE392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57" y="1653379"/>
            <a:ext cx="1860755" cy="18607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6361FF-78C2-44E6-B49C-5DFF10909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53380"/>
            <a:ext cx="1860755" cy="18607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E2E672-8A0D-4D42-B943-CB12381B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32" y="3849512"/>
            <a:ext cx="1860755" cy="18607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0C07BB-7D9D-4E53-BB5D-F748C843A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5" y="3849512"/>
            <a:ext cx="1860755" cy="1860755"/>
          </a:xfrm>
          <a:prstGeom prst="rect">
            <a:avLst/>
          </a:prstGeom>
        </p:spPr>
      </p:pic>
      <p:pic>
        <p:nvPicPr>
          <p:cNvPr id="10" name="Л лопата">
            <a:extLst>
              <a:ext uri="{FF2B5EF4-FFF2-40B4-BE49-F238E27FC236}">
                <a16:creationId xmlns:a16="http://schemas.microsoft.com/office/drawing/2014/main" id="{CBC18501-EBF0-405B-8850-EE773BE32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62355"/>
            <a:ext cx="1860754" cy="1860754"/>
          </a:xfrm>
          <a:prstGeom prst="rect">
            <a:avLst/>
          </a:prstGeom>
        </p:spPr>
      </p:pic>
      <p:pic>
        <p:nvPicPr>
          <p:cNvPr id="22" name="Л чз">
            <a:extLst>
              <a:ext uri="{FF2B5EF4-FFF2-40B4-BE49-F238E27FC236}">
                <a16:creationId xmlns:a16="http://schemas.microsoft.com/office/drawing/2014/main" id="{B43D413C-A601-49F5-8D19-DF4C38311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07" y="1646449"/>
            <a:ext cx="1860754" cy="1860754"/>
          </a:xfrm>
          <a:prstGeom prst="rect">
            <a:avLst/>
          </a:prstGeom>
        </p:spPr>
      </p:pic>
      <p:pic>
        <p:nvPicPr>
          <p:cNvPr id="23" name="Л горка">
            <a:extLst>
              <a:ext uri="{FF2B5EF4-FFF2-40B4-BE49-F238E27FC236}">
                <a16:creationId xmlns:a16="http://schemas.microsoft.com/office/drawing/2014/main" id="{846083B0-444D-4F42-B02A-BEA08DC2C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82" y="3865397"/>
            <a:ext cx="1860754" cy="1860754"/>
          </a:xfrm>
          <a:prstGeom prst="rect">
            <a:avLst/>
          </a:prstGeom>
        </p:spPr>
      </p:pic>
      <p:pic>
        <p:nvPicPr>
          <p:cNvPr id="24" name="Л горка ветер">
            <a:extLst>
              <a:ext uri="{FF2B5EF4-FFF2-40B4-BE49-F238E27FC236}">
                <a16:creationId xmlns:a16="http://schemas.microsoft.com/office/drawing/2014/main" id="{747AD37E-C672-45D0-9514-B831C1351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9" y="3834600"/>
            <a:ext cx="1860754" cy="1860754"/>
          </a:xfrm>
          <a:prstGeom prst="rect">
            <a:avLst/>
          </a:prstGeom>
        </p:spPr>
      </p:pic>
      <p:pic>
        <p:nvPicPr>
          <p:cNvPr id="30" name="Чистим зубки">
            <a:extLst>
              <a:ext uri="{FF2B5EF4-FFF2-40B4-BE49-F238E27FC236}">
                <a16:creationId xmlns:a16="http://schemas.microsoft.com/office/drawing/2014/main" id="{7F9FBD32-529A-4D9B-9664-B32E14C520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84" y="1015490"/>
            <a:ext cx="1477240" cy="1415690"/>
          </a:xfrm>
          <a:prstGeom prst="rect">
            <a:avLst/>
          </a:prstGeom>
        </p:spPr>
      </p:pic>
      <p:pic>
        <p:nvPicPr>
          <p:cNvPr id="32" name="Лопата">
            <a:extLst>
              <a:ext uri="{FF2B5EF4-FFF2-40B4-BE49-F238E27FC236}">
                <a16:creationId xmlns:a16="http://schemas.microsoft.com/office/drawing/2014/main" id="{8CC33EE9-F34F-4D73-9175-17AB895196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07" y="643405"/>
            <a:ext cx="1815795" cy="1860754"/>
          </a:xfrm>
          <a:prstGeom prst="rect">
            <a:avLst/>
          </a:prstGeom>
        </p:spPr>
      </p:pic>
      <p:pic>
        <p:nvPicPr>
          <p:cNvPr id="33" name="Горка">
            <a:extLst>
              <a:ext uri="{FF2B5EF4-FFF2-40B4-BE49-F238E27FC236}">
                <a16:creationId xmlns:a16="http://schemas.microsoft.com/office/drawing/2014/main" id="{F9E14F79-2472-47BB-B8BB-B414A355C3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92" y="544105"/>
            <a:ext cx="1937051" cy="1979162"/>
          </a:xfrm>
          <a:prstGeom prst="rect">
            <a:avLst/>
          </a:prstGeom>
        </p:spPr>
      </p:pic>
      <p:grpSp>
        <p:nvGrpSpPr>
          <p:cNvPr id="35" name="Горка ветер">
            <a:extLst>
              <a:ext uri="{FF2B5EF4-FFF2-40B4-BE49-F238E27FC236}">
                <a16:creationId xmlns:a16="http://schemas.microsoft.com/office/drawing/2014/main" id="{1572252B-1875-4731-8B85-A7A27A00972F}"/>
              </a:ext>
            </a:extLst>
          </p:cNvPr>
          <p:cNvGrpSpPr/>
          <p:nvPr/>
        </p:nvGrpSpPr>
        <p:grpSpPr>
          <a:xfrm>
            <a:off x="4617295" y="752858"/>
            <a:ext cx="1860756" cy="1860754"/>
            <a:chOff x="7284814" y="4118782"/>
            <a:chExt cx="2159862" cy="1860756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5437E83-66A2-43EF-AC80-DA6C430DB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511" y="4118782"/>
              <a:ext cx="1821165" cy="186075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DC15EEC-D407-4D6E-A4F9-AEC23206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14" y="4118782"/>
              <a:ext cx="1468824" cy="1101618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4F36048-F06D-47A5-8DF7-343003357D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22" y="25650"/>
            <a:ext cx="3459789" cy="356970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27210" y="2974737"/>
            <a:ext cx="360997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17" grpId="0" animBg="1"/>
      <p:bldP spid="19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</cp:revision>
  <dcterms:created xsi:type="dcterms:W3CDTF">2024-07-20T23:53:02Z</dcterms:created>
  <dcterms:modified xsi:type="dcterms:W3CDTF">2024-10-26T12:00:34Z</dcterms:modified>
</cp:coreProperties>
</file>