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25622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5D50D1-1661-4F44-990F-668172AFBE34}"/>
</file>

<file path=customXml/itemProps2.xml><?xml version="1.0" encoding="utf-8"?>
<ds:datastoreItem xmlns:ds="http://schemas.openxmlformats.org/officeDocument/2006/customXml" ds:itemID="{497A7803-80AA-4233-AEF0-22E7096E15C3}"/>
</file>

<file path=customXml/itemProps3.xml><?xml version="1.0" encoding="utf-8"?>
<ds:datastoreItem xmlns:ds="http://schemas.openxmlformats.org/officeDocument/2006/customXml" ds:itemID="{3B0B9B69-2223-4491-AC35-12A92FE03E0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