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08.11.2024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" y="2873375"/>
            <a:ext cx="31242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151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30078 -0.184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2024-04-17T14:52:00Z</dcterms:created>
  <dcterms:modified xsi:type="dcterms:W3CDTF">2024-11-08T09:32:49Z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</Properties>
</file>