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microsoft.com/office/2007/relationships/hdphoto" Target="../media/hdphoto2.wdp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картина, небо, хмара, вод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" y="-1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4"/>
          <p:cNvSpPr/>
          <p:nvPr/>
        </p:nvSpPr>
        <p:spPr>
          <a:xfrm>
            <a:off x="501041" y="114300"/>
            <a:ext cx="8639241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Рисунок 16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0188" y="4462563"/>
            <a:ext cx="2306986" cy="1915433"/>
          </a:xfrm>
          <a:prstGeom prst="rect">
            <a:avLst/>
          </a:prstGeom>
        </p:spPr>
      </p:pic>
      <p:pic>
        <p:nvPicPr>
          <p:cNvPr id="18" name="Рисунок 17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0187" y="4462562"/>
            <a:ext cx="2306987" cy="1915434"/>
          </a:xfrm>
          <a:prstGeom prst="rect">
            <a:avLst/>
          </a:prstGeom>
        </p:spPr>
      </p:pic>
      <p:pic>
        <p:nvPicPr>
          <p:cNvPr id="19" name="Рисунок 18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5063" y="4470212"/>
            <a:ext cx="2297774" cy="1907784"/>
          </a:xfrm>
          <a:prstGeom prst="rect">
            <a:avLst/>
          </a:prstGeom>
        </p:spPr>
      </p:pic>
      <p:pic>
        <p:nvPicPr>
          <p:cNvPr id="20" name="Рисунок 19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9401" y="4462561"/>
            <a:ext cx="2297773" cy="1907784"/>
          </a:xfrm>
          <a:prstGeom prst="rect">
            <a:avLst/>
          </a:prstGeom>
        </p:spPr>
      </p:pic>
      <p:pic>
        <p:nvPicPr>
          <p:cNvPr id="21" name="Рисунок 20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9575" y="4462563"/>
            <a:ext cx="2306986" cy="1915433"/>
          </a:xfrm>
          <a:prstGeom prst="rect">
            <a:avLst/>
          </a:prstGeom>
        </p:spPr>
      </p:pic>
      <p:sp>
        <p:nvSpPr>
          <p:cNvPr id="22" name="Пляма: 8 точок 21"/>
          <p:cNvSpPr/>
          <p:nvPr/>
        </p:nvSpPr>
        <p:spPr>
          <a:xfrm>
            <a:off x="596788" y="5046516"/>
            <a:ext cx="919928" cy="1160031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Рисунок 25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188" y="423140"/>
            <a:ext cx="2033571" cy="2033571"/>
          </a:xfrm>
          <a:prstGeom prst="rect">
            <a:avLst/>
          </a:prstGeom>
        </p:spPr>
      </p:pic>
      <p:pic>
        <p:nvPicPr>
          <p:cNvPr id="37" name="Рисунок 36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47" y="398416"/>
            <a:ext cx="2097820" cy="2097820"/>
          </a:xfrm>
          <a:prstGeom prst="rect">
            <a:avLst/>
          </a:prstGeom>
        </p:spPr>
      </p:pic>
      <p:pic>
        <p:nvPicPr>
          <p:cNvPr id="30" name="Рисунок 29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861" y="267690"/>
            <a:ext cx="2075777" cy="2075777"/>
          </a:xfrm>
          <a:prstGeom prst="rect">
            <a:avLst/>
          </a:prstGeom>
        </p:spPr>
      </p:pic>
      <p:pic>
        <p:nvPicPr>
          <p:cNvPr id="35" name="Рисунок 34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07" y="391014"/>
            <a:ext cx="2097821" cy="2097821"/>
          </a:xfrm>
          <a:prstGeom prst="rect">
            <a:avLst/>
          </a:prstGeom>
        </p:spPr>
      </p:pic>
      <p:pic>
        <p:nvPicPr>
          <p:cNvPr id="36" name="Рисунок 35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75" y="381652"/>
            <a:ext cx="2107183" cy="2107183"/>
          </a:xfrm>
          <a:prstGeom prst="rect">
            <a:avLst/>
          </a:prstGeom>
        </p:spPr>
      </p:pic>
      <p:pic>
        <p:nvPicPr>
          <p:cNvPr id="38" name="Рисунок 37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47" y="380934"/>
            <a:ext cx="2075777" cy="2075777"/>
          </a:xfrm>
          <a:prstGeom prst="rect">
            <a:avLst/>
          </a:prstGeom>
        </p:spPr>
      </p:pic>
      <p:sp>
        <p:nvSpPr>
          <p:cNvPr id="34" name="Пляма: 8 точок 33"/>
          <p:cNvSpPr/>
          <p:nvPr/>
        </p:nvSpPr>
        <p:spPr>
          <a:xfrm>
            <a:off x="596788" y="1147434"/>
            <a:ext cx="919928" cy="1160031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1" name="Рисунок 40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547" y="216831"/>
            <a:ext cx="2126636" cy="2126636"/>
          </a:xfrm>
          <a:prstGeom prst="rect">
            <a:avLst/>
          </a:prstGeom>
        </p:spPr>
      </p:pic>
      <p:pic>
        <p:nvPicPr>
          <p:cNvPr id="43" name="Рисунок 42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444" y="175163"/>
            <a:ext cx="2204411" cy="2204411"/>
          </a:xfrm>
          <a:prstGeom prst="rect">
            <a:avLst/>
          </a:prstGeom>
        </p:spPr>
      </p:pic>
      <p:pic>
        <p:nvPicPr>
          <p:cNvPr id="44" name="Рисунок 43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255" y="160799"/>
            <a:ext cx="2180788" cy="2253463"/>
          </a:xfrm>
          <a:prstGeom prst="rect">
            <a:avLst/>
          </a:prstGeom>
        </p:spPr>
      </p:pic>
      <p:pic>
        <p:nvPicPr>
          <p:cNvPr id="46" name="Рисунок 45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76" y="4570577"/>
            <a:ext cx="2145820" cy="2145820"/>
          </a:xfrm>
          <a:prstGeom prst="rect">
            <a:avLst/>
          </a:prstGeom>
        </p:spPr>
      </p:pic>
      <p:pic>
        <p:nvPicPr>
          <p:cNvPr id="48" name="Рисунок 47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76" y="4569305"/>
            <a:ext cx="2145820" cy="2145820"/>
          </a:xfrm>
          <a:prstGeom prst="rect">
            <a:avLst/>
          </a:prstGeom>
        </p:spPr>
      </p:pic>
      <p:pic>
        <p:nvPicPr>
          <p:cNvPr id="50" name="Рисунок 49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44" y="4549132"/>
            <a:ext cx="2189484" cy="2189484"/>
          </a:xfrm>
          <a:prstGeom prst="rect">
            <a:avLst/>
          </a:prstGeom>
        </p:spPr>
      </p:pic>
      <p:pic>
        <p:nvPicPr>
          <p:cNvPr id="51" name="Рисунок 50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43" y="4549132"/>
            <a:ext cx="2205047" cy="2205282"/>
          </a:xfrm>
          <a:prstGeom prst="rect">
            <a:avLst/>
          </a:prstGeom>
        </p:spPr>
      </p:pic>
      <p:pic>
        <p:nvPicPr>
          <p:cNvPr id="52" name="Рисунок 51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142" y="153590"/>
            <a:ext cx="2238244" cy="2247557"/>
          </a:xfrm>
          <a:prstGeom prst="rect">
            <a:avLst/>
          </a:prstGeom>
        </p:spPr>
      </p:pic>
      <p:sp>
        <p:nvSpPr>
          <p:cNvPr id="40" name="Пляма: 8 точок 39"/>
          <p:cNvSpPr/>
          <p:nvPr/>
        </p:nvSpPr>
        <p:spPr>
          <a:xfrm>
            <a:off x="8144638" y="975831"/>
            <a:ext cx="941447" cy="1202635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3" name="Рисунок 52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008" y="4569305"/>
            <a:ext cx="2210516" cy="2182048"/>
          </a:xfrm>
          <a:prstGeom prst="rect">
            <a:avLst/>
          </a:prstGeom>
        </p:spPr>
      </p:pic>
      <p:sp>
        <p:nvSpPr>
          <p:cNvPr id="47" name="Пляма: 8 точок 46"/>
          <p:cNvSpPr/>
          <p:nvPr/>
        </p:nvSpPr>
        <p:spPr>
          <a:xfrm>
            <a:off x="8059686" y="5054683"/>
            <a:ext cx="912682" cy="1202635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Рисунок 2" descr="Зображення, що містить мультфільм, картинки, Мультфільм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9" t="3468" r="3836" b="5475"/>
          <a:stretch>
            <a:fillRect/>
          </a:stretch>
        </p:blipFill>
        <p:spPr>
          <a:xfrm>
            <a:off x="2943205" y="1727450"/>
            <a:ext cx="3659304" cy="4235950"/>
          </a:xfrm>
          <a:prstGeom prst="rect">
            <a:avLst/>
          </a:prstGeom>
        </p:spPr>
      </p:pic>
      <p:pic>
        <p:nvPicPr>
          <p:cNvPr id="4" name="Рисунок 3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rot="295163" flipH="1">
            <a:off x="5591349" y="3431458"/>
            <a:ext cx="1180002" cy="82149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68472" y="2705493"/>
            <a:ext cx="2143125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10</cp:revision>
  <dcterms:created xsi:type="dcterms:W3CDTF">2024-05-11T10:28:00Z</dcterms:created>
  <dcterms:modified xsi:type="dcterms:W3CDTF">2024-11-01T09:02:44Z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A5873B037444465A818FC7DAD0034190_12</vt:lpwstr>
  </property>
  <property fmtid="{D5CDD505-2E9C-101B-9397-08002B2CF9AE}" pid="3" name="KSOProductBuildVer">
    <vt:lpwstr>1033-12.2.0.17119</vt:lpwstr>
  </property>
</Properties>
</file>