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17811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509391-FBDF-4706-9ADB-15FFDB801794}"/>
</file>

<file path=customXml/itemProps2.xml><?xml version="1.0" encoding="utf-8"?>
<ds:datastoreItem xmlns:ds="http://schemas.openxmlformats.org/officeDocument/2006/customXml" ds:itemID="{7865FB99-AAC8-4A1E-9ADF-111B1369AFA9}"/>
</file>

<file path=customXml/itemProps3.xml><?xml version="1.0" encoding="utf-8"?>
<ds:datastoreItem xmlns:ds="http://schemas.openxmlformats.org/officeDocument/2006/customXml" ds:itemID="{80DF108A-9D21-4101-83BA-9F80F1F3DEA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