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75" d="100"/>
          <a:sy n="75" d="100"/>
        </p:scale>
        <p:origin x="1872" y="6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E73AE8-21F0-9D59-2707-3D2D16F7A0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3CB39DD-A1AF-AB0A-B83B-CB44DDD931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F34B1B3-48DE-737E-F249-66C229712D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411741E-E8B9-D4D5-72A0-1BB8D2034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3612CF5-1F03-003E-09C5-6D7D49DEC2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209070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1A7417-79FC-5E8D-A8BE-EE0694677A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B198E70-9DAF-6CB7-8098-67B52CC96A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5896927-931C-07A3-67E5-F2407756ED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DD26CA3-F637-362D-E202-B1AE8F5552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3F2EF12-4C90-7C35-224D-B10779C495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610722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AB35063-AEF6-ED6B-220C-DCA7FFE041E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2472360-E56F-BAA4-CD7D-68C2C386D4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0D09AA1-8FA3-E06C-FA40-968C9F412E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047BBF-C74B-BCCB-10E9-65F1CFA6BD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6C4670E-EA73-F8BD-E171-933B1911D2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258271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EC9739-D281-CE28-B5DC-E88C26E3D8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A910D82-076C-40F0-8954-03109458F3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09B8C89-511C-F12E-6FD0-39CEA2614F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06C5F82-A175-5B59-986E-B763602E9C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4250F89-F929-5E87-336A-A44186D6D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688467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C84EEB-CD57-493B-5051-CD1EFEB953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E142089-C1DF-3D66-0A80-FB93F90BEC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A55799-2021-845F-97EC-32AF6301F5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92EA553-53E0-3B99-A5AF-46F0CD5F37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6D705D3-693B-B42C-8DBD-2B522D865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583142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AC687B-CA29-E05A-6DB9-18DB922AAD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C237027-824A-258A-E120-5238C2E1E6E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7BB0074-6658-6BEE-0AA6-40B686DBB9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14F2A3E-BDC1-3C19-2F88-4F79C1C539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89B0C03-1F92-FBCE-75B9-8F5DD1BF21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6D27431-C53E-8F8E-AF46-33F8DB13C7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896301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1C9D2C-4519-E508-A7FF-D7D75F1EF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93725C0-60FA-FB8B-61C6-BF44A2F6CE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5DDADB6-020B-72C2-B19B-DF2740223B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52BA37F-EC74-9FFD-DE2C-3CCE2D40190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B836D80-8EEB-09F0-1A69-9DDC38DD97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8AF80F6-A874-6A36-87E2-6AF56F986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98FBCC4-6975-2349-F878-2B1F66699D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F56E9D1-CB20-DF68-7160-0733E3D0F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62151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66A09E-F148-3320-98DC-5A9F2465CB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7D8DEC7-0EF8-2708-BB62-661C5ED700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1F784CA-ED6F-E8EA-86EF-553AA739BA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A4B70F9-439D-EFC3-423D-FD21E0A58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893532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2448EFB-F8B1-32DD-CC6C-80AEEC5E50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A3E69BA-7E10-C371-496B-56F00683B1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5DE15C3-3DB6-BC88-1F99-4286F5400D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388662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B683B2-23EF-20AD-F49A-1946E0F9FC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BD13236-7677-15D8-713C-DA9A6C29CB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1F412F6-D59E-E054-FB24-7FC5EEA680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5ACB45C-DB06-3E52-A00B-1F0A00A445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41800E5-9C71-2906-1A87-72DE73F04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462248D-6F82-CA88-B5DE-5901E34A4B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773343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659F82-8683-3D4C-47FF-63D00073CD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BE1D14E-F2DF-3581-8E0F-39216FB19E2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3D037BA-7AF3-83CE-2EC6-1EBAEAA30A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D6924FB-3311-06F5-D67F-398611EA44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81FA1D7-2DF7-8779-AE36-9737201FA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427BF2-FB35-EB50-CA73-97828A1FA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26835260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4615BF-D2BE-8DD0-2A05-A552EED809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C532DC9-85F1-F388-D0B6-5433DAF6DA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CE77EDF-4C84-7BE8-D56D-C186ED0D947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BBAC059-76E5-5EC1-0C7C-820F0960E8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BB3AF7F-F536-B7C4-105B-53D0EA42EA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51672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JP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Relationship Id="rId29" Type="http://schemas.openxmlformats.org/officeDocument/2006/relationships/image" Target="../media/image28.png"/><Relationship Id="rId30" Type="http://schemas.openxmlformats.org/officeDocument/2006/relationships/image" Target="../media/image29.png"/><Relationship Id="rId31" Type="http://schemas.openxmlformats.org/officeDocument/2006/relationships/image" Target="../media/image30.png"/><Relationship Id="rId32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облако, дерево, картина, пейзаж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47580D3-2DD1-B6EB-3587-FB91D884FB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6"/>
          <a:stretch/>
        </p:blipFill>
        <p:spPr>
          <a:xfrm>
            <a:off x="-1" y="0"/>
            <a:ext cx="12188757" cy="6858000"/>
          </a:xfrm>
          <a:prstGeom prst="rect">
            <a:avLst/>
          </a:prstGeom>
        </p:spPr>
      </p:pic>
      <p:pic>
        <p:nvPicPr>
          <p:cNvPr id="7" name="подаоркРисунок 40">
            <a:extLst>
              <a:ext uri="{FF2B5EF4-FFF2-40B4-BE49-F238E27FC236}">
                <a16:creationId xmlns:a16="http://schemas.microsoft.com/office/drawing/2014/main" id="{52ADD913-42F8-DF59-0896-113231AA628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32577" y="17166"/>
            <a:ext cx="1009182" cy="1018948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7678CB0E-76F1-A8F7-8299-D07284AF1B83}"/>
              </a:ext>
            </a:extLst>
          </p:cNvPr>
          <p:cNvSpPr/>
          <p:nvPr/>
        </p:nvSpPr>
        <p:spPr>
          <a:xfrm>
            <a:off x="1402958" y="406947"/>
            <a:ext cx="5670941" cy="5415486"/>
          </a:xfrm>
          <a:prstGeom prst="roundRect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3" name="Рисунок 12" descr="Изображение выглядит как мультфильм, обувь, кукла, аним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CDE7DE4-8451-9892-7CA2-0A0927D093C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445" y="406947"/>
            <a:ext cx="5604593" cy="5604593"/>
          </a:xfrm>
          <a:prstGeom prst="rect">
            <a:avLst/>
          </a:prstGeom>
        </p:spPr>
      </p:pic>
      <p:pic>
        <p:nvPicPr>
          <p:cNvPr id="11" name="Рисунок 10" descr="Изображение выглядит как искусство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FF9E931-7387-B60A-DD15-928BEBE4D81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4990">
            <a:off x="3725583" y="1401696"/>
            <a:ext cx="1025690" cy="1025690"/>
          </a:xfrm>
          <a:prstGeom prst="rect">
            <a:avLst/>
          </a:prstGeom>
        </p:spPr>
      </p:pic>
      <p:pic>
        <p:nvPicPr>
          <p:cNvPr id="24" name="Рисунок 23" descr="Изображение выглядит как картина, рисунок, Детское искусство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A7A632D-B1FD-9344-BCC2-813010C0B9E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9090" y="469648"/>
            <a:ext cx="5217683" cy="5217682"/>
          </a:xfrm>
          <a:prstGeom prst="rect">
            <a:avLst/>
          </a:prstGeom>
        </p:spPr>
      </p:pic>
      <p:pic>
        <p:nvPicPr>
          <p:cNvPr id="26" name="Рисунок 25" descr="Изображение выглядит как графическая вставка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C1700CD-6F0F-573A-AC38-F5003562E63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1447" y="876804"/>
            <a:ext cx="4882928" cy="4882927"/>
          </a:xfrm>
          <a:prstGeom prst="rect">
            <a:avLst/>
          </a:prstGeom>
        </p:spPr>
      </p:pic>
      <p:pic>
        <p:nvPicPr>
          <p:cNvPr id="22" name="Рисунок 21" descr="Изображение выглядит как Торт на день рождения, свеча, десерт, день рожден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1E5DBC7-C136-D342-318E-3EB1A765126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9748" y="876804"/>
            <a:ext cx="4615509" cy="4653290"/>
          </a:xfrm>
          <a:prstGeom prst="rect">
            <a:avLst/>
          </a:prstGeom>
        </p:spPr>
      </p:pic>
      <p:grpSp>
        <p:nvGrpSpPr>
          <p:cNvPr id="75" name="Группа 74">
            <a:extLst>
              <a:ext uri="{FF2B5EF4-FFF2-40B4-BE49-F238E27FC236}">
                <a16:creationId xmlns:a16="http://schemas.microsoft.com/office/drawing/2014/main" id="{3618EC10-5C71-367A-1139-53AF63AF6AF0}"/>
              </a:ext>
            </a:extLst>
          </p:cNvPr>
          <p:cNvGrpSpPr/>
          <p:nvPr/>
        </p:nvGrpSpPr>
        <p:grpSpPr>
          <a:xfrm>
            <a:off x="2482254" y="1032855"/>
            <a:ext cx="3532383" cy="2033472"/>
            <a:chOff x="2482254" y="1032855"/>
            <a:chExt cx="3532383" cy="2033472"/>
          </a:xfrm>
        </p:grpSpPr>
        <p:pic>
          <p:nvPicPr>
            <p:cNvPr id="38" name="Рисунок 37" descr="Изображение выглядит как зажигал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FAAA189-B348-A642-3F69-662FEEFDD52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82254" y="1163523"/>
              <a:ext cx="1902804" cy="1902804"/>
            </a:xfrm>
            <a:prstGeom prst="rect">
              <a:avLst/>
            </a:prstGeom>
          </p:spPr>
        </p:pic>
        <p:pic>
          <p:nvPicPr>
            <p:cNvPr id="40" name="Рисунок 39" descr="Изображение выглядит как зажигал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55E95F0-DFF8-FBE0-60BB-68039AC8F6E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56100" y="1032855"/>
              <a:ext cx="1902804" cy="1902804"/>
            </a:xfrm>
            <a:prstGeom prst="rect">
              <a:avLst/>
            </a:prstGeom>
          </p:spPr>
        </p:pic>
        <p:pic>
          <p:nvPicPr>
            <p:cNvPr id="41" name="Рисунок 40" descr="Изображение выглядит как зажигал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56179D4-F1EA-EC34-2B66-98EFE442872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11833" y="1163522"/>
              <a:ext cx="1902804" cy="1902804"/>
            </a:xfrm>
            <a:prstGeom prst="rect">
              <a:avLst/>
            </a:prstGeom>
          </p:spPr>
        </p:pic>
      </p:grpSp>
      <p:pic>
        <p:nvPicPr>
          <p:cNvPr id="46" name="Рисунок 45" descr="Изображение выглядит как плавсредство, корабль, транспорт, лод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B75B5D9-DAC7-4033-FD56-35C64A4EE60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934"/>
          <a:stretch/>
        </p:blipFill>
        <p:spPr>
          <a:xfrm>
            <a:off x="2241629" y="1124732"/>
            <a:ext cx="4424827" cy="1396385"/>
          </a:xfrm>
          <a:prstGeom prst="rect">
            <a:avLst/>
          </a:prstGeom>
        </p:spPr>
      </p:pic>
      <p:pic>
        <p:nvPicPr>
          <p:cNvPr id="50" name="Рисунок 49" descr="Изображение выглядит как транспортное средство, Наземный транспорт, колесо, транспор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EA61ED9-FAA3-FE7A-5230-E3690112A29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7"/>
          <a:stretch/>
        </p:blipFill>
        <p:spPr>
          <a:xfrm>
            <a:off x="1245917" y="2354600"/>
            <a:ext cx="6223191" cy="4175929"/>
          </a:xfrm>
          <a:prstGeom prst="rect">
            <a:avLst/>
          </a:prstGeom>
        </p:spPr>
      </p:pic>
      <p:pic>
        <p:nvPicPr>
          <p:cNvPr id="28" name="Рисунок 27" descr="Изображение выглядит как строительство, мультфильм, скворечник, до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04FE11E-AB91-163F-525B-6C164D25C96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5162" y="500998"/>
            <a:ext cx="5217683" cy="5217683"/>
          </a:xfrm>
          <a:prstGeom prst="rect">
            <a:avLst/>
          </a:prstGeom>
        </p:spPr>
      </p:pic>
      <p:pic>
        <p:nvPicPr>
          <p:cNvPr id="32" name="Рисунок 31" descr="Изображение выглядит как млекопитающее, зарисовка, иллюстрация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0BDF434-6DFA-A864-0EE7-455A5373A05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0538" y="3000397"/>
            <a:ext cx="2284844" cy="2284844"/>
          </a:xfrm>
          <a:prstGeom prst="rect">
            <a:avLst/>
          </a:prstGeom>
        </p:spPr>
      </p:pic>
      <p:pic>
        <p:nvPicPr>
          <p:cNvPr id="30" name="Рисунок 29" descr="Изображение выглядит как мультфильм, собака, млекопитающее, Фигурка животног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2B17978-E20D-29F0-DAB6-B468CB34088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8665" y="2974449"/>
            <a:ext cx="2372192" cy="2372192"/>
          </a:xfrm>
          <a:prstGeom prst="rect">
            <a:avLst/>
          </a:prstGeom>
        </p:spPr>
      </p:pic>
      <p:pic>
        <p:nvPicPr>
          <p:cNvPr id="34" name="Рисунок 33" descr="Изображение выглядит как свинья, Свиньи, домашняя свинья, Фигурка животног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EA7A0C7-8540-9ACA-E419-64700F5FA90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6499" y="1750425"/>
            <a:ext cx="4001120" cy="4001120"/>
          </a:xfrm>
          <a:prstGeom prst="rect">
            <a:avLst/>
          </a:prstGeom>
        </p:spPr>
      </p:pic>
      <p:pic>
        <p:nvPicPr>
          <p:cNvPr id="36" name="Рисунок 35" descr="Изображение выглядит как беспозвоночный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002957E-1232-B9BA-C876-8D854A53961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471510" flipH="1">
            <a:off x="4610196" y="1524727"/>
            <a:ext cx="1634551" cy="1634551"/>
          </a:xfrm>
          <a:prstGeom prst="rect">
            <a:avLst/>
          </a:prstGeom>
        </p:spPr>
      </p:pic>
      <p:pic>
        <p:nvPicPr>
          <p:cNvPr id="17" name="Рисунок 16" descr="Изображение выглядит как мультфильм, графическая вставка, иллюстрация, рисун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5BB6B56-BC0D-77AE-D126-5421B378802F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936184" y="2056142"/>
            <a:ext cx="3320405" cy="3320405"/>
          </a:xfrm>
          <a:prstGeom prst="rect">
            <a:avLst/>
          </a:prstGeom>
        </p:spPr>
      </p:pic>
      <p:pic>
        <p:nvPicPr>
          <p:cNvPr id="19" name="Рисунок 18" descr="Изображение выглядит как телевидение, монитор, Телевизор, Устройство отображен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199BC26-E8DD-4798-191D-19D2B0E7DBD0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6550" y="1200618"/>
            <a:ext cx="2996045" cy="2996045"/>
          </a:xfrm>
          <a:prstGeom prst="rect">
            <a:avLst/>
          </a:prstGeom>
        </p:spPr>
      </p:pic>
      <p:pic>
        <p:nvPicPr>
          <p:cNvPr id="15" name="Рисунок 14" descr="Изображение выглядит как дерево, детская площадка, растение, неб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603F11C-7B16-5583-BD72-45514D854E44}"/>
              </a:ext>
            </a:extLst>
          </p:cNvPr>
          <p:cNvPicPr>
            <a:picLocks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2077344" y="1906800"/>
            <a:ext cx="1794457" cy="1329227"/>
          </a:xfrm>
          <a:prstGeom prst="rect">
            <a:avLst/>
          </a:prstGeom>
        </p:spPr>
      </p:pic>
      <p:pic>
        <p:nvPicPr>
          <p:cNvPr id="52" name="Рисунок 51" descr="Изображение выглядит как цветок, лепесток, зарисовка, рисун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B0D6C42-5ABF-1660-E49E-9ABC0FAFF9D6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7344" y="2111667"/>
            <a:ext cx="3795270" cy="3795270"/>
          </a:xfrm>
          <a:prstGeom prst="rect">
            <a:avLst/>
          </a:prstGeom>
        </p:spPr>
      </p:pic>
      <p:pic>
        <p:nvPicPr>
          <p:cNvPr id="48" name="Рисунок 47" descr="Изображение выглядит как зарисовка, мультфильм, слон, Фигурка животног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DD91BF3-FAB9-3A51-854E-6C7BCE4F7A8F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3967" y="2375389"/>
            <a:ext cx="2881804" cy="2755286"/>
          </a:xfrm>
          <a:prstGeom prst="rect">
            <a:avLst/>
          </a:prstGeom>
        </p:spPr>
      </p:pic>
      <p:pic>
        <p:nvPicPr>
          <p:cNvPr id="54" name="Рисунок 53" descr="Изображение выглядит как лягушка, амфибия, Настоящая лягушка, жаб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D92D94E-C692-B477-F749-E0C504E65B33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0169" y="2584426"/>
            <a:ext cx="2981830" cy="2981830"/>
          </a:xfrm>
          <a:prstGeom prst="rect">
            <a:avLst/>
          </a:prstGeom>
        </p:spPr>
      </p:pic>
      <p:pic>
        <p:nvPicPr>
          <p:cNvPr id="60" name="Рисунок 59" descr="Изображение выглядит как овощи, сочный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667B189-A4AB-1BFA-D64B-1BB920441C87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5962" y="0"/>
            <a:ext cx="5822433" cy="5822433"/>
          </a:xfrm>
          <a:prstGeom prst="rect">
            <a:avLst/>
          </a:prstGeom>
        </p:spPr>
      </p:pic>
      <p:grpSp>
        <p:nvGrpSpPr>
          <p:cNvPr id="73" name="Группа 72">
            <a:extLst>
              <a:ext uri="{FF2B5EF4-FFF2-40B4-BE49-F238E27FC236}">
                <a16:creationId xmlns:a16="http://schemas.microsoft.com/office/drawing/2014/main" id="{1310A360-00D2-F1A4-EFCB-65B291F4A7DB}"/>
              </a:ext>
            </a:extLst>
          </p:cNvPr>
          <p:cNvGrpSpPr/>
          <p:nvPr/>
        </p:nvGrpSpPr>
        <p:grpSpPr>
          <a:xfrm>
            <a:off x="1449276" y="2550378"/>
            <a:ext cx="5370200" cy="1803007"/>
            <a:chOff x="10750115" y="10114224"/>
            <a:chExt cx="5370200" cy="1803007"/>
          </a:xfrm>
        </p:grpSpPr>
        <p:pic>
          <p:nvPicPr>
            <p:cNvPr id="62" name="Рисунок 61" descr="Изображение выглядит как зарисовка, рисунок, искусство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9EF292D-252B-ED3C-E8B6-F714CE7060F9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50115" y="10430598"/>
              <a:ext cx="1356102" cy="1356102"/>
            </a:xfrm>
            <a:prstGeom prst="rect">
              <a:avLst/>
            </a:prstGeom>
          </p:spPr>
        </p:pic>
        <p:pic>
          <p:nvPicPr>
            <p:cNvPr id="64" name="Рисунок 63" descr="Изображение выглядит как фрукт, Натуральные продукты, ананас, Ананас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F82F73C-1AAA-E432-4716-DC7D87A75F31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564077" y="10114224"/>
              <a:ext cx="1199188" cy="1236511"/>
            </a:xfrm>
            <a:prstGeom prst="rect">
              <a:avLst/>
            </a:prstGeom>
          </p:spPr>
        </p:pic>
        <p:pic>
          <p:nvPicPr>
            <p:cNvPr id="68" name="Рисунок 67" descr="Изображение выглядит как банан, фрукт, Плантан, Банан Саб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F8D6152-891F-AF2B-77EB-29AD76209F6F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956673" y="10612155"/>
              <a:ext cx="1011242" cy="1022145"/>
            </a:xfrm>
            <a:prstGeom prst="rect">
              <a:avLst/>
            </a:prstGeom>
          </p:spPr>
        </p:pic>
        <p:pic>
          <p:nvPicPr>
            <p:cNvPr id="69" name="Рисунок 68" descr="Изображение выглядит как фрукт, Натуральные продукты, ананас, Ананас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FFD5C5B-ED03-DAD6-A5B0-56525CCE51C0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14165" y="10379286"/>
              <a:ext cx="1199188" cy="1236511"/>
            </a:xfrm>
            <a:prstGeom prst="rect">
              <a:avLst/>
            </a:prstGeom>
          </p:spPr>
        </p:pic>
        <p:pic>
          <p:nvPicPr>
            <p:cNvPr id="70" name="Рисунок 69" descr="Изображение выглядит как зарисовка, рисунок, искусство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0804352-2C36-108F-A524-934478F385F4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61260" y="10379286"/>
              <a:ext cx="1478584" cy="1478584"/>
            </a:xfrm>
            <a:prstGeom prst="rect">
              <a:avLst/>
            </a:prstGeom>
          </p:spPr>
        </p:pic>
        <p:pic>
          <p:nvPicPr>
            <p:cNvPr id="71" name="Рисунок 70" descr="Изображение выглядит как зарисовка, рисунок, искусство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48DA398-98E5-D350-6740-A2437EF728C9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20320" y="10561129"/>
              <a:ext cx="1356102" cy="1356102"/>
            </a:xfrm>
            <a:prstGeom prst="rect">
              <a:avLst/>
            </a:prstGeom>
          </p:spPr>
        </p:pic>
        <p:pic>
          <p:nvPicPr>
            <p:cNvPr id="72" name="Рисунок 71" descr="Изображение выглядит как банан, фрукт, Плантан, Банан Саб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873A89A-4DEE-63C6-68CD-36A87FF72ECA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109073" y="10764555"/>
              <a:ext cx="1011242" cy="1022145"/>
            </a:xfrm>
            <a:prstGeom prst="rect">
              <a:avLst/>
            </a:prstGeom>
          </p:spPr>
        </p:pic>
      </p:grpSp>
      <p:pic>
        <p:nvPicPr>
          <p:cNvPr id="44" name="Рисунок 43" descr="Изображение выглядит как картина, замерзание, зима, пейзаж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6AA3DD8-A481-2BB1-DF29-79147DB76A05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50" r="9423"/>
          <a:stretch/>
        </p:blipFill>
        <p:spPr>
          <a:xfrm>
            <a:off x="1944390" y="909729"/>
            <a:ext cx="4615509" cy="4386468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56" name="Рисунок 55" descr="Изображение выглядит как плавательный бассейн, бассейн, плавание, во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15C98FA-7A90-A744-F4DF-D8F7FF9F7FF0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4239" y="2697027"/>
            <a:ext cx="2789861" cy="2789860"/>
          </a:xfrm>
          <a:prstGeom prst="rect">
            <a:avLst/>
          </a:prstGeom>
        </p:spPr>
      </p:pic>
      <p:pic>
        <p:nvPicPr>
          <p:cNvPr id="58" name="Рисунок 57" descr="Изображение выглядит как Человеческое лицо, женщина, человек, Танец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E58C1FE-E794-BEAA-75B4-0C37D7C6A5F8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9210" y="2866332"/>
            <a:ext cx="1460924" cy="146092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AB73FDF-2AF5-FBEA-CD1B-0A1C8E0E8090}"/>
              </a:ext>
            </a:extLst>
          </p:cNvPr>
          <p:cNvPicPr>
            <a:picLocks noChangeAspect="1"/>
          </p:cNvPicPr>
          <p:nvPr/>
        </p:nvPicPr>
        <p:blipFill rotWithShape="1"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0" t="11936" r="11513" b="12448"/>
          <a:stretch/>
        </p:blipFill>
        <p:spPr>
          <a:xfrm>
            <a:off x="2254124" y="1205224"/>
            <a:ext cx="3989767" cy="3819700"/>
          </a:xfrm>
          <a:prstGeom prst="rect">
            <a:avLst/>
          </a:prstGeom>
        </p:spPr>
      </p:pic>
      <p:pic>
        <p:nvPicPr>
          <p:cNvPr id="201" name="Picture 200" descr="image.png"/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7834488" y="2987690"/>
            <a:ext cx="2486025" cy="3590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697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11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3D067A92-429A-409D-A96C-6799ACBA2852}"/>
</file>

<file path=customXml/itemProps2.xml><?xml version="1.0" encoding="utf-8"?>
<ds:datastoreItem xmlns:ds="http://schemas.openxmlformats.org/officeDocument/2006/customXml" ds:itemID="{A581310F-E365-42EC-A627-0F6ABBE16C7C}"/>
</file>

<file path=customXml/itemProps3.xml><?xml version="1.0" encoding="utf-8"?>
<ds:datastoreItem xmlns:ds="http://schemas.openxmlformats.org/officeDocument/2006/customXml" ds:itemID="{919E878D-54B2-4154-A994-A75ED0807D29}"/>
</file>

<file path=docProps/app.xml><?xml version="1.0" encoding="utf-8"?>
<Properties xmlns="http://schemas.openxmlformats.org/officeDocument/2006/extended-properties" xmlns:vt="http://schemas.openxmlformats.org/officeDocument/2006/docPropsVTypes">
  <TotalTime>57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2</cp:revision>
  <dcterms:created xsi:type="dcterms:W3CDTF">2025-02-17T12:03:00Z</dcterms:created>
  <dcterms:modified xsi:type="dcterms:W3CDTF">2025-02-19T08:32:10Z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