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image5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audio" Target="../media/media1.mp3"/><Relationship Id="rId16" Type="http://schemas.microsoft.com/office/2007/relationships/media" Target="../media/media1.mp3"/><Relationship Id="rId17" Type="http://schemas.openxmlformats.org/officeDocument/2006/relationships/image" Target="../media/image14.png"/><Relationship Id="rId18" Type="http://schemas.openxmlformats.org/officeDocument/2006/relationships/audio" Target="../media/media2.mp3"/><Relationship Id="rId19" Type="http://schemas.microsoft.com/office/2007/relationships/media" Target="../media/media2.mp3"/><Relationship Id="rId20" Type="http://schemas.openxmlformats.org/officeDocument/2006/relationships/audio" Target="../media/media3.mp3"/><Relationship Id="rId21" Type="http://schemas.microsoft.com/office/2007/relationships/media" Target="../media/media3.mp3"/><Relationship Id="rId22" Type="http://schemas.openxmlformats.org/officeDocument/2006/relationships/audio" Target="../media/media4.mp3"/><Relationship Id="rId23" Type="http://schemas.microsoft.com/office/2007/relationships/media" Target="../media/media4.mp3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80" y="83678"/>
            <a:ext cx="740868" cy="6930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652780" y="5521960"/>
            <a:ext cx="916305" cy="1203325"/>
          </a:xfrm>
          <a:prstGeom prst="rect">
            <a:avLst/>
          </a:prstGeom>
        </p:spPr>
      </p:pic>
      <p:pic>
        <p:nvPicPr>
          <p:cNvPr id="3" name="Picture 2" descr="diamond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72855" y="1165860"/>
            <a:ext cx="2186305" cy="2263140"/>
          </a:xfrm>
          <a:prstGeom prst="rect">
            <a:avLst/>
          </a:prstGeom>
        </p:spPr>
      </p:pic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1665" y="3077210"/>
            <a:ext cx="25050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26</cp:revision>
  <dcterms:created xsi:type="dcterms:W3CDTF">2024-04-17T14:52:00Z</dcterms:created>
  <dcterms:modified xsi:type="dcterms:W3CDTF">2024-11-13T15:23:14Z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1033-12.2.0.18607</vt:lpwstr>
  </property>
</Properties>
</file>