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25" d="100"/>
          <a:sy n="125" d="100"/>
        </p:scale>
        <p:origin x="-13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63" y="5537841"/>
            <a:ext cx="730089" cy="1056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557374" y="1174149"/>
            <a:ext cx="6550626" cy="1645142"/>
            <a:chOff x="4575846" y="1174149"/>
            <a:chExt cx="6550626" cy="164514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4575846" y="1174149"/>
              <a:ext cx="5291405" cy="1645142"/>
              <a:chOff x="4594318" y="1155677"/>
              <a:chExt cx="5291405" cy="1645142"/>
            </a:xfrm>
          </p:grpSpPr>
          <p:pic>
            <p:nvPicPr>
  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4318" y="1381158"/>
                <a:ext cx="1040604" cy="1194179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самолет, Воздушный шар, сердце, шар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0782" y="1277945"/>
                <a:ext cx="1014241" cy="1467666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5374" y="1306198"/>
                <a:ext cx="1266571" cy="1278536"/>
              </a:xfrm>
              <a:prstGeom prst="rect">
                <a:avLst/>
              </a:prstGeom>
            </p:spPr>
          </p:pic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6123" y="1155677"/>
                <a:ext cx="1629600" cy="1645142"/>
              </a:xfrm>
              <a:prstGeom prst="rect">
                <a:avLst/>
              </a:prstGeom>
            </p:spPr>
          </p:pic>
        </p:grpSp>
        <p:pic>
          <p:nvPicPr>
            <p:cNvPr id="14" name="Рисунок 13" descr="Изображение выглядит как свеча, Подсвечник, освещени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7" r="14531"/>
            <a:stretch>
              <a:fillRect/>
            </a:stretch>
          </p:blipFill>
          <p:spPr>
            <a:xfrm>
              <a:off x="9956268" y="1306198"/>
              <a:ext cx="1170204" cy="1256265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свеча, Подсвечник, освещение, Предметная фотограф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7" r="14531"/>
          <a:stretch>
            <a:fillRect/>
          </a:stretch>
        </p:blipFill>
        <p:spPr>
          <a:xfrm>
            <a:off x="9827641" y="5263859"/>
            <a:ext cx="1170204" cy="125626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1975" y="1172027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79595" y="3191550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7485" y="2315845"/>
            <a:ext cx="34194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2024-04-25T10:09:00Z</dcterms:created>
  <dcterms:modified xsi:type="dcterms:W3CDTF">2024-06-12T13:09:14Z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