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19621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684231-9489-4626-BBFE-D6D47DF03683}"/>
</file>

<file path=customXml/itemProps2.xml><?xml version="1.0" encoding="utf-8"?>
<ds:datastoreItem xmlns:ds="http://schemas.openxmlformats.org/officeDocument/2006/customXml" ds:itemID="{8DEB1BA7-27CC-4633-8CB6-444BDB2CE40E}"/>
</file>

<file path=customXml/itemProps3.xml><?xml version="1.0" encoding="utf-8"?>
<ds:datastoreItem xmlns:ds="http://schemas.openxmlformats.org/officeDocument/2006/customXml" ds:itemID="{7CFE6801-25F2-4897-A06E-02207A2833F2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