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2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40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301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557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79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089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337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663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11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165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227681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8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8225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3160" y="2750151"/>
            <a:ext cx="2608931" cy="2608931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97206" y="3763923"/>
            <a:ext cx="2152075" cy="2219136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04772" y="3783682"/>
            <a:ext cx="2152075" cy="2219136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11085" y="3798703"/>
            <a:ext cx="2152075" cy="221913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809" y="1265684"/>
            <a:ext cx="2152961" cy="2220241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1085" y="1265684"/>
            <a:ext cx="2152961" cy="222024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66724" y="1247946"/>
            <a:ext cx="2182557" cy="2255716"/>
          </a:xfrm>
          <a:prstGeom prst="rect">
            <a:avLst/>
          </a:prstGeom>
        </p:spPr>
      </p:pic>
      <p:pic>
        <p:nvPicPr>
          <p:cNvPr id="31" name="Picture 30" descr="image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68366" y="2365491"/>
            <a:ext cx="2667000" cy="258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29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69 0.075 L -0.53307 -0.05648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576" y="-6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7C43E38-58FF-4679-8979-6DB3C10BCE74}"/>
</file>

<file path=customXml/itemProps2.xml><?xml version="1.0" encoding="utf-8"?>
<ds:datastoreItem xmlns:ds="http://schemas.openxmlformats.org/officeDocument/2006/customXml" ds:itemID="{039DD82F-378B-44AF-A609-B7BBFE78EFC6}"/>
</file>

<file path=customXml/itemProps3.xml><?xml version="1.0" encoding="utf-8"?>
<ds:datastoreItem xmlns:ds="http://schemas.openxmlformats.org/officeDocument/2006/customXml" ds:itemID="{8153E5A7-9AE5-490F-B707-2836C91C57C0}"/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Maria</dc:creator>
  <cp:lastModifiedBy>Администратор</cp:lastModifiedBy>
  <cp:revision>8</cp:revision>
  <dcterms:created xsi:type="dcterms:W3CDTF">2024-04-13T07:41:23Z</dcterms:created>
  <dcterms:modified xsi:type="dcterms:W3CDTF">2024-12-17T16:02:22Z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