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9512" y="2813919"/>
            <a:ext cx="36671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2024-07-22T11:59:11Z</dcterms:created>
  <dcterms:modified xsi:type="dcterms:W3CDTF">2024-10-25T20:04:52Z</dcterms:modified>
</cp:coreProperties>
</file>