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A73C6-B8F8-41E2-82FF-A20CD529CC73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B46BC-3043-46C4-B53E-A78D041DCD9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261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727269" y="691921"/>
            <a:ext cx="8052204" cy="54833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пожарная маши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90" y="3483725"/>
            <a:ext cx="1727094" cy="1727094"/>
          </a:xfrm>
          <a:prstGeom prst="rect">
            <a:avLst/>
          </a:prstGeom>
        </p:spPr>
      </p:pic>
      <p:pic>
        <p:nvPicPr>
          <p:cNvPr id="20" name="карабль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93" y="2423311"/>
            <a:ext cx="1998413" cy="1998413"/>
          </a:xfrm>
          <a:prstGeom prst="rect">
            <a:avLst/>
          </a:prstGeom>
        </p:spPr>
      </p:pic>
      <p:pic>
        <p:nvPicPr>
          <p:cNvPr id="21" name="ракет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05" y="1708261"/>
            <a:ext cx="1701453" cy="1701453"/>
          </a:xfrm>
          <a:prstGeom prst="rect">
            <a:avLst/>
          </a:prstGeom>
        </p:spPr>
      </p:pic>
      <p:pic>
        <p:nvPicPr>
          <p:cNvPr id="22" name="мотоцикл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89" y="4621569"/>
            <a:ext cx="1437009" cy="1324626"/>
          </a:xfrm>
          <a:prstGeom prst="rect">
            <a:avLst/>
          </a:prstGeom>
        </p:spPr>
      </p:pic>
      <p:pic>
        <p:nvPicPr>
          <p:cNvPr id="23" name="вертолет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94" y="759755"/>
            <a:ext cx="1826297" cy="1826297"/>
          </a:xfrm>
          <a:prstGeom prst="rect">
            <a:avLst/>
          </a:prstGeom>
        </p:spPr>
      </p:pic>
      <p:pic>
        <p:nvPicPr>
          <p:cNvPr id="24" name="авто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610" y="3954935"/>
            <a:ext cx="2080236" cy="2080236"/>
          </a:xfrm>
          <a:prstGeom prst="rect">
            <a:avLst/>
          </a:prstGeom>
        </p:spPr>
      </p:pic>
      <p:pic>
        <p:nvPicPr>
          <p:cNvPr id="25" name="автобус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56" y="479507"/>
            <a:ext cx="1678186" cy="1678186"/>
          </a:xfrm>
          <a:prstGeom prst="rect">
            <a:avLst/>
          </a:prstGeom>
        </p:spPr>
      </p:pic>
      <p:pic>
        <p:nvPicPr>
          <p:cNvPr id="26" name="воздушний шар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14" y="2521545"/>
            <a:ext cx="1885576" cy="1885576"/>
          </a:xfrm>
          <a:prstGeom prst="rect">
            <a:avLst/>
          </a:prstGeom>
        </p:spPr>
      </p:pic>
      <p:pic>
        <p:nvPicPr>
          <p:cNvPr id="27" name="самолет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12" y="4480384"/>
            <a:ext cx="1836299" cy="1836299"/>
          </a:xfrm>
          <a:prstGeom prst="rect">
            <a:avLst/>
          </a:prstGeom>
        </p:spPr>
      </p:pic>
      <p:pic>
        <p:nvPicPr>
          <p:cNvPr id="28" name="авто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30" y="2727438"/>
            <a:ext cx="1971863" cy="885631"/>
          </a:xfrm>
          <a:prstGeom prst="rect">
            <a:avLst/>
          </a:prstGeom>
        </p:spPr>
      </p:pic>
      <p:pic>
        <p:nvPicPr>
          <p:cNvPr id="29" name="лодк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71" y="498803"/>
            <a:ext cx="1963787" cy="1963787"/>
          </a:xfrm>
          <a:prstGeom prst="rect">
            <a:avLst/>
          </a:prstGeom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520" y="2812415"/>
            <a:ext cx="3324225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2024-04-21T08:51:00Z</dcterms:created>
  <dcterms:modified xsi:type="dcterms:W3CDTF">2024-12-05T08:12:46Z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9783C4CB365F418A879AAFF4159AA257_12</vt:lpwstr>
  </property>
  <property fmtid="{D5CDD505-2E9C-101B-9397-08002B2CF9AE}" pid="3" name="KSOProductBuildVer">
    <vt:lpwstr>1033-12.2.0.17119</vt:lpwstr>
  </property>
</Properties>
</file>