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866775" y="424206"/>
            <a:ext cx="7702279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 descr="Изображение выглядит как рука, палец, перчатки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50" y="4269815"/>
            <a:ext cx="1608006" cy="1608006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зарисовка, рисунок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322" y="4395484"/>
            <a:ext cx="1542298" cy="1542298"/>
          </a:xfrm>
          <a:prstGeom prst="rect">
            <a:avLst/>
          </a:prstGeom>
        </p:spPr>
      </p:pic>
      <p:pic>
        <p:nvPicPr>
          <p:cNvPr id="7" name="Рисунок 6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482CCE03-4D2C-5805-39F4-DD60BD7295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541" y="618397"/>
            <a:ext cx="2761111" cy="276111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бутылка, стекло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39" y="562452"/>
            <a:ext cx="2952750" cy="295275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лук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672" y="798939"/>
            <a:ext cx="2244848" cy="247977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едуза, беспозвоночный, кишечнополостные, Морские беспозвоночны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987" y="408738"/>
            <a:ext cx="3351853" cy="3351853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фрукт, Натуральные продукты, Особо питательная пища, ед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90" y="828936"/>
            <a:ext cx="2679211" cy="2679211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606" y="562452"/>
            <a:ext cx="3088613" cy="3088613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2962466" y="990485"/>
            <a:ext cx="3716775" cy="2404491"/>
            <a:chOff x="2427087" y="863871"/>
            <a:chExt cx="4620805" cy="2989334"/>
          </a:xfrm>
        </p:grpSpPr>
        <p:pic>
          <p:nvPicPr>
            <p:cNvPr id="42" name="Рисунок 41" descr="Изображение выглядит как транспортное средство, поезд, транспорт, Подвижный состав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2528" y="863871"/>
              <a:ext cx="2925364" cy="2925364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транспортное средство, поезд, транспорт, Подвижный состав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7087" y="927841"/>
              <a:ext cx="2925364" cy="2925364"/>
            </a:xfrm>
            <a:prstGeom prst="rect">
              <a:avLst/>
            </a:prstGeom>
          </p:spPr>
        </p:pic>
      </p:grpSp>
      <p:pic>
        <p:nvPicPr>
          <p:cNvPr id="45" name="Рисунок 44" descr="Изображение выглядит как еда, овощи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77" y="883183"/>
            <a:ext cx="2931828" cy="2606070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фрукт, яблоко, Натуральные продукты, красный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637" y="981206"/>
            <a:ext cx="2244848" cy="2244848"/>
          </a:xfrm>
          <a:prstGeom prst="rect">
            <a:avLst/>
          </a:prstGeom>
        </p:spPr>
      </p:pic>
      <p:grpSp>
        <p:nvGrpSpPr>
          <p:cNvPr id="51" name="Группа 50"/>
          <p:cNvGrpSpPr/>
          <p:nvPr/>
        </p:nvGrpSpPr>
        <p:grpSpPr>
          <a:xfrm>
            <a:off x="2934841" y="440581"/>
            <a:ext cx="3516700" cy="3774233"/>
            <a:chOff x="2978076" y="161279"/>
            <a:chExt cx="3516700" cy="3774233"/>
          </a:xfrm>
        </p:grpSpPr>
        <p:pic>
          <p:nvPicPr>
            <p:cNvPr id="49" name="Рисунок 48" descr="Изображение выглядит как самолет, транспортное средство, транспорт, Путешествие по воздуху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3476" y="161279"/>
              <a:ext cx="2781300" cy="2781300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самолет, транспортное средство, транспорт, Путешествие по воздуху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8076" y="1154212"/>
              <a:ext cx="2781300" cy="2781300"/>
            </a:xfrm>
            <a:prstGeom prst="rect">
              <a:avLst/>
            </a:prstGeom>
          </p:spPr>
        </p:pic>
      </p:grpSp>
      <p:pic>
        <p:nvPicPr>
          <p:cNvPr id="55" name="Рисунок 54" descr="Изображение выглядит как цветок, рисунок, зарисов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941" y="828936"/>
            <a:ext cx="2781300" cy="2781300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обувь, красный, Карминный цвет, башмак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337" y="654375"/>
            <a:ext cx="2969884" cy="2969884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69325" y="2118360"/>
            <a:ext cx="3533775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0.21107 0.211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47" y="1055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20859 0.176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0" y="879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-0.18281 0.170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851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0.20664 0.1645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26" y="821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0.20586 0.1590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86" y="794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18412 0.1171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6" y="585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1888 0.15995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0" y="7986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-0.18555 0.15394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4" y="7685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0.20989 0.17685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95" y="8843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18802 0.13056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1" y="6528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19297 0.13912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8" y="6944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-0.19401 0.13125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1" y="6551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8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A9EC64-4C19-4D6B-AFDF-92E81F721E42}"/>
</file>

<file path=customXml/itemProps2.xml><?xml version="1.0" encoding="utf-8"?>
<ds:datastoreItem xmlns:ds="http://schemas.openxmlformats.org/officeDocument/2006/customXml" ds:itemID="{F10183AD-61BF-4666-B271-1C391E6634A2}"/>
</file>

<file path=customXml/itemProps3.xml><?xml version="1.0" encoding="utf-8"?>
<ds:datastoreItem xmlns:ds="http://schemas.openxmlformats.org/officeDocument/2006/customXml" ds:itemID="{38F65A12-0949-4B1D-A2B2-8BFF47EB0DB5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14</cp:revision>
  <dcterms:created xsi:type="dcterms:W3CDTF">2024-05-14T09:30:00Z</dcterms:created>
  <dcterms:modified xsi:type="dcterms:W3CDTF">2024-12-11T17:05:15Z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D2F5BE88A333447782A6F1FC0EEB7B03_12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