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4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EEDFB-BECB-4EB7-B4B2-3F1C60BD5832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3B2DC-78A7-4EC9-AE1A-CC76CC78B8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389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3633A-62A1-4A94-8EAC-BA13EFFCF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A15942-76DB-42F0-ABFA-944F35994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E044A-78B7-4C0B-BE5E-624270F74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62A036-1495-41D8-9B4E-DFABF098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9D4AA2-7585-4EE3-962D-1CABE30F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83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A5190-2BE5-4E56-A4C1-8E953A15A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83E573-EAE4-4E10-8722-8B261F654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DDE45E-95CC-48F2-9E43-BC9ED6065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0FE086-7066-461C-91C9-D9A96908D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46A04-8B38-4039-8E25-0514DD19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260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E872DD-A906-4624-9FEC-CC6DCB5FD2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4FDE45-9AB6-4658-A697-2CC361C84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1C2A8-90AA-47FD-85CC-BDB053CC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48EAC0-D4F4-46B0-94F8-294371E2B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D896A0-45CB-4EB2-BD0A-AEB2F2CA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647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1DA0F-6C42-49D5-AF4C-9DE221DB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0EA46-1186-4C5E-B6FE-2D5A062CC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A8573-9A72-4FCF-BFF6-72D8C552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7EFF48-4113-4988-90CF-D3BC7E0E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3CBD97-225E-46EB-A112-4B66668F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67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5ED3C-0E43-4A78-9347-91564FF1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A56665-E0F5-4CDC-BC9B-B17955346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B7FADD-0135-44C3-9961-5B252D440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4CDAC7-FBD9-447E-AC8E-C229C5B7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06A852-5680-46A7-9560-77D28E20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79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F5477-9851-425E-91AA-34A0ECC72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973F68-169B-4A61-87CE-FCCC3B00F4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625AAC-7FEE-4CD0-86C5-9FDC344F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5F76A5-1EDD-404E-963C-5B67BBF5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09ABA9-79FC-4E6E-86FC-2DC2806E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5CE4F1-AF5F-46CF-8BFA-E7A4B387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015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682C5-D29E-48CE-B5C5-2FBBFF07B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08147B-AE59-43EE-81CD-FDA9C6ED0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6DED81-8067-483D-A979-4E98D4CC7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FAB3B2-69D3-4E71-937B-6FF90E81F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12B4EA-A5DB-48BA-8414-7EF033993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5954D4-AF97-4DB8-9DC5-134A7F0A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9D2448C-D548-4936-9A65-C20A80AFD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739893-4BA4-4C2F-805A-0B6B35BB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570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10900-8428-4827-9FF7-79893A2D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D2E5ED-16F7-4198-8A02-18AEC192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AD728A-82F2-4F55-807C-40393123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B3BA3B-B648-4D67-B03E-3805DBD6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7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3EE3C3-47F8-4C8A-90EF-4333D5722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630443-2B35-4E3A-86A4-6498C9DBC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DA75AB-4560-4F32-ACEB-E3BA230C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9125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A40B7-D05A-409D-B09C-B5FF0B5D2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31BFF7-F15E-412F-B9E4-9152AB633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19EFA6-8D66-43CD-81FF-4BCD3D354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058EF1-96C3-4F54-B970-67FDEA2E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EA46A4-87E8-47D4-BD4E-2D753972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ACE905-8ABA-445D-B178-E94314F4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437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0B2F1-9C8C-4205-AD8A-6D32ACA30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6FC742-240A-4C81-BF1D-4144990B2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3C9805-84E9-447C-88AD-8F273A141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C163B-35DB-4D44-BCA8-AFD981785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CD0FEF-8441-46C9-AE65-ACDF828F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5B3A77-89F6-477F-99DF-CF032A06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3665166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D086C-D649-486F-8B29-579CB693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278509-F3EF-4837-8302-70E335CCB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260CF8-81A5-41D8-B0B6-D588BD85E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623C3-B0FF-4A86-92C5-FDDC3AC96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EDED9D-E66B-4B97-8FBE-38020DACB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28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sv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svg"/><Relationship Id="rId18" Type="http://schemas.openxmlformats.org/officeDocument/2006/relationships/image" Target="../media/image17.png"/><Relationship Id="rId19" Type="http://schemas.openxmlformats.org/officeDocument/2006/relationships/image" Target="../media/image18.sv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svg"/><Relationship Id="rId26" Type="http://schemas.openxmlformats.org/officeDocument/2006/relationships/image" Target="../media/image25.png"/><Relationship Id="rId27" Type="http://schemas.openxmlformats.org/officeDocument/2006/relationships/image" Target="../media/image26.svg"/><Relationship Id="rId28" Type="http://schemas.openxmlformats.org/officeDocument/2006/relationships/image" Target="../media/image27.png"/><Relationship Id="rId29" Type="http://schemas.openxmlformats.org/officeDocument/2006/relationships/image" Target="../media/image28.svg"/><Relationship Id="rId30" Type="http://schemas.openxmlformats.org/officeDocument/2006/relationships/image" Target="../media/image29.png"/><Relationship Id="rId31" Type="http://schemas.openxmlformats.org/officeDocument/2006/relationships/image" Target="../media/image30.svg"/><Relationship Id="rId32" Type="http://schemas.openxmlformats.org/officeDocument/2006/relationships/image" Target="../media/image31.png"/><Relationship Id="rId33" Type="http://schemas.openxmlformats.org/officeDocument/2006/relationships/image" Target="../media/image32.svg"/><Relationship Id="rId34" Type="http://schemas.openxmlformats.org/officeDocument/2006/relationships/image" Target="../media/image33.png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F6827D-A430-4BD3-A30E-FAF7A21D7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B4DA407-6AD8-4A41-A066-51DBE0638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4BB36F43-F54F-44C5-8FEF-9A413EA80C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8354" y="5738666"/>
            <a:ext cx="893403" cy="96638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45C78ED-9F29-482C-A0C1-F882D522B3E2}"/>
              </a:ext>
            </a:extLst>
          </p:cNvPr>
          <p:cNvSpPr/>
          <p:nvPr/>
        </p:nvSpPr>
        <p:spPr>
          <a:xfrm>
            <a:off x="396301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0B95EC7-AF14-48CE-9473-DC7ED6054452}"/>
              </a:ext>
            </a:extLst>
          </p:cNvPr>
          <p:cNvSpPr/>
          <p:nvPr/>
        </p:nvSpPr>
        <p:spPr>
          <a:xfrm>
            <a:off x="8032082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24329F0-FFE3-412F-AFF2-3F679B4D5616}"/>
              </a:ext>
            </a:extLst>
          </p:cNvPr>
          <p:cNvGrpSpPr/>
          <p:nvPr/>
        </p:nvGrpSpPr>
        <p:grpSpPr>
          <a:xfrm>
            <a:off x="390359" y="1119606"/>
            <a:ext cx="3765958" cy="4212808"/>
            <a:chOff x="390359" y="1119606"/>
            <a:chExt cx="3765958" cy="421280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F6D8A98-F89A-4928-A2E4-BA75548ED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59" y="1119606"/>
              <a:ext cx="3755149" cy="3763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A662AA-8E67-47BA-8F12-1074A0CD96FE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ТЕМНО</a:t>
              </a:r>
              <a:endParaRPr lang="ru-UA" sz="24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4F067BA-E543-492C-806C-6E3172F1273A}"/>
              </a:ext>
            </a:extLst>
          </p:cNvPr>
          <p:cNvGrpSpPr/>
          <p:nvPr/>
        </p:nvGrpSpPr>
        <p:grpSpPr>
          <a:xfrm>
            <a:off x="8009515" y="1119606"/>
            <a:ext cx="3770823" cy="4207984"/>
            <a:chOff x="8009515" y="1119606"/>
            <a:chExt cx="3770823" cy="420798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A3560B1-3509-4E2A-9724-3085EB1B7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24877" y="1119606"/>
              <a:ext cx="3755461" cy="376155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B8B524-AA95-4A53-B1FD-2D882250BF9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СВЕТЛО</a:t>
              </a:r>
              <a:endParaRPr lang="ru-UA" sz="2400" b="1"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D1BC058-8447-4DCB-BB2A-D79F5D085735}"/>
              </a:ext>
            </a:extLst>
          </p:cNvPr>
          <p:cNvGrpSpPr/>
          <p:nvPr/>
        </p:nvGrpSpPr>
        <p:grpSpPr>
          <a:xfrm>
            <a:off x="407109" y="1263191"/>
            <a:ext cx="3749208" cy="4069223"/>
            <a:chOff x="407109" y="1263191"/>
            <a:chExt cx="3749208" cy="406922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C6FC640-3CD0-47C8-BDFE-17B90FA9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4076" y="1263191"/>
              <a:ext cx="3606327" cy="369532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94DF04-AFD8-4E46-8613-907DAA776F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ВЫСОКО</a:t>
              </a:r>
              <a:endParaRPr lang="ru-UA" sz="2400" b="1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42096D19-CEF9-477D-841C-95887E56D963}"/>
              </a:ext>
            </a:extLst>
          </p:cNvPr>
          <p:cNvGrpSpPr/>
          <p:nvPr/>
        </p:nvGrpSpPr>
        <p:grpSpPr>
          <a:xfrm>
            <a:off x="8009515" y="1263190"/>
            <a:ext cx="3749208" cy="4064400"/>
            <a:chOff x="8009515" y="1263190"/>
            <a:chExt cx="3749208" cy="4064400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DD23900-2FBE-43B1-8E88-DFD9087B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72869" y="1263190"/>
              <a:ext cx="3655056" cy="369532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27D20F-06DF-4974-8D02-46D985CB32A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НИЗКО</a:t>
              </a:r>
              <a:endParaRPr lang="ru-UA" sz="2400" b="1" dirty="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34BA6C5-F943-4C6E-A0DB-80F9A54D7E5D}"/>
              </a:ext>
            </a:extLst>
          </p:cNvPr>
          <p:cNvGrpSpPr/>
          <p:nvPr/>
        </p:nvGrpSpPr>
        <p:grpSpPr>
          <a:xfrm>
            <a:off x="414314" y="1244999"/>
            <a:ext cx="3749208" cy="4067656"/>
            <a:chOff x="407109" y="1264758"/>
            <a:chExt cx="3749208" cy="4067656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87830E2-7592-43C3-9DE7-1768D3BA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9C6DA0-E071-4E70-9AA5-1B1149D7F4CA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КРАСИВО</a:t>
              </a:r>
              <a:endParaRPr lang="ru-UA" sz="2400" b="1" dirty="0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915266F-334D-4EC5-9C79-7B032F6D814F}"/>
              </a:ext>
            </a:extLst>
          </p:cNvPr>
          <p:cNvGrpSpPr/>
          <p:nvPr/>
        </p:nvGrpSpPr>
        <p:grpSpPr>
          <a:xfrm>
            <a:off x="8016720" y="1243431"/>
            <a:ext cx="3749208" cy="4064400"/>
            <a:chOff x="8009515" y="1263190"/>
            <a:chExt cx="3749208" cy="406440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0366BF0-6546-4B32-81DB-2D3601CF7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8065665" y="1263190"/>
              <a:ext cx="3652920" cy="369532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5EF753-8AFC-436D-B006-C2CEF97C15F9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УЖАСНО</a:t>
              </a:r>
              <a:endParaRPr lang="ru-UA" sz="2400" b="1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1FEFE11-A153-4607-82A1-AAA9087880CF}"/>
              </a:ext>
            </a:extLst>
          </p:cNvPr>
          <p:cNvGrpSpPr/>
          <p:nvPr/>
        </p:nvGrpSpPr>
        <p:grpSpPr>
          <a:xfrm>
            <a:off x="435139" y="1259934"/>
            <a:ext cx="3749208" cy="4067656"/>
            <a:chOff x="407109" y="1264758"/>
            <a:chExt cx="3749208" cy="406765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AB9C57CA-DC7B-40F3-B119-452FEEB8A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1659BF-7B97-484D-9035-CFD20A47C58D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ТЕПЛО</a:t>
              </a:r>
              <a:endParaRPr lang="ru-UA" sz="2400" b="1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C9D1863-0EDA-462A-8728-B2AFA2956E43}"/>
              </a:ext>
            </a:extLst>
          </p:cNvPr>
          <p:cNvGrpSpPr/>
          <p:nvPr/>
        </p:nvGrpSpPr>
        <p:grpSpPr>
          <a:xfrm>
            <a:off x="8024877" y="1256874"/>
            <a:ext cx="3749208" cy="4064400"/>
            <a:chOff x="8009515" y="1263190"/>
            <a:chExt cx="3749208" cy="4064400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6B99107-602D-460E-9D81-54BD34F2A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 flipH="1">
              <a:off x="8109197" y="1263190"/>
              <a:ext cx="3609387" cy="369532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BFC94A-A52A-40A3-BF35-3CA54AF087DC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ХОЛОДНО</a:t>
              </a:r>
              <a:endParaRPr lang="ru-UA" sz="2400" b="1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9E78F68-B799-44D2-A4AF-D685A522522B}"/>
              </a:ext>
            </a:extLst>
          </p:cNvPr>
          <p:cNvGrpSpPr/>
          <p:nvPr/>
        </p:nvGrpSpPr>
        <p:grpSpPr>
          <a:xfrm>
            <a:off x="407109" y="1366689"/>
            <a:ext cx="3749208" cy="3965725"/>
            <a:chOff x="407109" y="1366689"/>
            <a:chExt cx="3749208" cy="3965725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22A187B-CABA-4046-B7DB-CA8D512B3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464076" y="1366689"/>
              <a:ext cx="3606327" cy="348832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DF1129-133B-4A3D-BF7D-F9F1E6F007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ВЕСЕЛО</a:t>
              </a:r>
              <a:endParaRPr lang="ru-UA" sz="2400" b="1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BD7EAD8-2442-46BF-B228-EFB21583750F}"/>
              </a:ext>
            </a:extLst>
          </p:cNvPr>
          <p:cNvGrpSpPr/>
          <p:nvPr/>
        </p:nvGrpSpPr>
        <p:grpSpPr>
          <a:xfrm>
            <a:off x="8009515" y="1330068"/>
            <a:ext cx="3749208" cy="3997522"/>
            <a:chOff x="8009515" y="1330068"/>
            <a:chExt cx="3749208" cy="3997522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22DBF41-27F4-4F97-A566-24BC7FB2D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8072868" y="1330068"/>
              <a:ext cx="3682045" cy="356156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F408E9B-7192-4032-8F6D-AE29962253A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ГРУСТНО</a:t>
              </a:r>
              <a:endParaRPr lang="ru-UA" sz="2400" b="1" dirty="0"/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D98B2412-0976-4D4F-BE0F-32655193BE8D}"/>
              </a:ext>
            </a:extLst>
          </p:cNvPr>
          <p:cNvGrpSpPr/>
          <p:nvPr/>
        </p:nvGrpSpPr>
        <p:grpSpPr>
          <a:xfrm>
            <a:off x="390048" y="1267045"/>
            <a:ext cx="3749208" cy="4051130"/>
            <a:chOff x="407109" y="1281284"/>
            <a:chExt cx="3749208" cy="4051130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F4646B38-A8A2-4CDB-98E1-C9B54A4A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/>
          </p:blipFill>
          <p:spPr>
            <a:xfrm>
              <a:off x="464076" y="1281284"/>
              <a:ext cx="3606327" cy="365913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0D90A7E-A293-4559-B7A9-BA36F9BEB049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ДОРОГО</a:t>
              </a:r>
              <a:endParaRPr lang="ru-UA" sz="2400" b="1" dirty="0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FA58211A-C77B-4861-A106-76429BB39AB9}"/>
              </a:ext>
            </a:extLst>
          </p:cNvPr>
          <p:cNvGrpSpPr/>
          <p:nvPr/>
        </p:nvGrpSpPr>
        <p:grpSpPr>
          <a:xfrm>
            <a:off x="7992454" y="1248951"/>
            <a:ext cx="3749208" cy="4064400"/>
            <a:chOff x="8009515" y="1263190"/>
            <a:chExt cx="3749208" cy="4064400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6510BF5-4587-43F8-9AE9-BFF1D0C56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/>
          </p:blipFill>
          <p:spPr>
            <a:xfrm>
              <a:off x="8180516" y="1263190"/>
              <a:ext cx="3466748" cy="369532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0DBB5-5A27-4F94-BF2A-104CA393F9C3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ДЁШЕВО </a:t>
              </a:r>
              <a:endParaRPr lang="ru-UA" sz="2400" b="1" dirty="0"/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C4D8AA9-C527-4C30-B4E7-E1B4BD81B12D}"/>
              </a:ext>
            </a:extLst>
          </p:cNvPr>
          <p:cNvGrpSpPr/>
          <p:nvPr/>
        </p:nvGrpSpPr>
        <p:grpSpPr>
          <a:xfrm>
            <a:off x="407109" y="1268745"/>
            <a:ext cx="3749208" cy="4063669"/>
            <a:chOff x="407109" y="1268745"/>
            <a:chExt cx="3749208" cy="406366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4A872BF-3CEE-4090-8132-1BBCB1AF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64076" y="1268745"/>
              <a:ext cx="3606327" cy="368421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7FAAFB-A9E1-454D-8020-DB02280542B2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ТИХО</a:t>
              </a:r>
              <a:endParaRPr lang="ru-UA" sz="2400" b="1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39CC782-6DA7-4AF5-8EA7-6D829A996FC9}"/>
              </a:ext>
            </a:extLst>
          </p:cNvPr>
          <p:cNvGrpSpPr/>
          <p:nvPr/>
        </p:nvGrpSpPr>
        <p:grpSpPr>
          <a:xfrm>
            <a:off x="8009515" y="1268745"/>
            <a:ext cx="3749208" cy="4058845"/>
            <a:chOff x="8009515" y="1268745"/>
            <a:chExt cx="3749208" cy="4058845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4197929-8B17-4672-9B4D-F7F96CC0B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 l="4277" t="6858" r="6088" b="7283"/>
            <a:stretch/>
          </p:blipFill>
          <p:spPr>
            <a:xfrm>
              <a:off x="8153279" y="1268745"/>
              <a:ext cx="3521224" cy="352509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A06E310-4852-44AF-801F-F811B5EFE0D1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ГРОМКО</a:t>
              </a:r>
              <a:endParaRPr lang="ru-UA" sz="2400" b="1" dirty="0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CED1D09-537D-4556-A86E-FE9855DE10D0}"/>
              </a:ext>
            </a:extLst>
          </p:cNvPr>
          <p:cNvGrpSpPr/>
          <p:nvPr/>
        </p:nvGrpSpPr>
        <p:grpSpPr>
          <a:xfrm>
            <a:off x="407109" y="1204406"/>
            <a:ext cx="3809733" cy="4128008"/>
            <a:chOff x="407109" y="1204406"/>
            <a:chExt cx="3809733" cy="4128008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B92DE550-075A-4F2F-B8ED-5DAF8062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/>
          </p:blipFill>
          <p:spPr>
            <a:xfrm flipH="1">
              <a:off x="453224" y="1204406"/>
              <a:ext cx="3763618" cy="386495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7818F2A-8CC3-452D-875B-1B5905E83414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ДАЛЕКО</a:t>
              </a:r>
              <a:endParaRPr lang="ru-UA" sz="2400" b="1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A62AACBA-3000-4CE6-8E46-1223175164A3}"/>
              </a:ext>
            </a:extLst>
          </p:cNvPr>
          <p:cNvGrpSpPr/>
          <p:nvPr/>
        </p:nvGrpSpPr>
        <p:grpSpPr>
          <a:xfrm>
            <a:off x="8009515" y="1204407"/>
            <a:ext cx="3840527" cy="4123184"/>
            <a:chOff x="8009515" y="1270637"/>
            <a:chExt cx="3840527" cy="4056953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EC140A05-59B2-417B-8C55-091EC4E16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 flipH="1">
              <a:off x="8096210" y="1270637"/>
              <a:ext cx="3753832" cy="380287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1041064-FAD0-4A4B-BC63-71BE8DC0C1D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БЛИЗКО</a:t>
              </a:r>
              <a:endParaRPr lang="ru-UA" sz="2400" b="1" dirty="0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924085-1645-490B-9BF2-D5A7DE39672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800" y="1807307"/>
            <a:ext cx="2779701" cy="284749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8616B75-E7E8-4C55-8999-9968083065C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207" y="1807307"/>
            <a:ext cx="2779701" cy="2847499"/>
          </a:xfrm>
          <a:prstGeom prst="rect">
            <a:avLst/>
          </a:prstGeom>
        </p:spPr>
      </p:pic>
      <p:pic>
        <p:nvPicPr>
          <p:cNvPr id="176" name="Picture 175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263318" y="2743200"/>
            <a:ext cx="35623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16</Words>
  <Application>Microsoft Office PowerPoint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11</cp:revision>
  <dcterms:created xsi:type="dcterms:W3CDTF">2024-08-22T20:28:59Z</dcterms:created>
  <dcterms:modified xsi:type="dcterms:W3CDTF">2024-08-22T21:48:39Z</dcterms:modified>
</cp:coreProperties>
</file>