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tags" Target="../tags/tag1.xml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9039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/>
          <p:cNvGrpSpPr/>
          <p:nvPr/>
        </p:nvGrpSpPr>
        <p:grpSpPr>
          <a:xfrm>
            <a:off x="1945732" y="493922"/>
            <a:ext cx="7822676" cy="6420939"/>
            <a:chOff x="1559496" y="382691"/>
            <a:chExt cx="8208912" cy="6436138"/>
          </a:xfrm>
          <a:solidFill>
            <a:srgbClr val="FFFFFF">
              <a:alpha val="80000"/>
            </a:srgbClr>
          </a:solidFill>
        </p:grpSpPr>
        <p:sp>
          <p:nvSpPr>
            <p:cNvPr id="18" name="Фигура, имеющая форму буквы L 17"/>
            <p:cNvSpPr/>
            <p:nvPr/>
          </p:nvSpPr>
          <p:spPr>
            <a:xfrm>
              <a:off x="1559496" y="382691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547828" y="1356136"/>
              <a:ext cx="1368152" cy="43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Фигура, имеющая форму буквы L 21"/>
            <p:cNvSpPr/>
            <p:nvPr/>
          </p:nvSpPr>
          <p:spPr>
            <a:xfrm flipH="1" flipV="1">
              <a:off x="8032850" y="4857402"/>
              <a:ext cx="1735558" cy="1961427"/>
            </a:xfrm>
            <a:prstGeom prst="corne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Фигура, имеющая форму буквы L 22"/>
            <p:cNvSpPr/>
            <p:nvPr/>
          </p:nvSpPr>
          <p:spPr>
            <a:xfrm flipH="1">
              <a:off x="5231904" y="397890"/>
              <a:ext cx="3184511" cy="5293445"/>
            </a:xfrm>
            <a:prstGeom prst="corner">
              <a:avLst>
                <a:gd name="adj1" fmla="val 50000"/>
                <a:gd name="adj2" fmla="val 5544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841596"/>
            <a:ext cx="144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88" y="652912"/>
            <a:ext cx="144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070" y="4309101"/>
            <a:ext cx="192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070" y="2709000"/>
            <a:ext cx="1440000" cy="144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18" y="4149000"/>
            <a:ext cx="1640740" cy="144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70" y="1708599"/>
            <a:ext cx="1971316" cy="19713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51" y="3956804"/>
            <a:ext cx="1800000" cy="1800000"/>
          </a:xfrm>
          <a:prstGeom prst="rect">
            <a:avLst/>
          </a:prstGeom>
        </p:spPr>
      </p:pic>
      <p:grpSp>
        <p:nvGrpSpPr>
          <p:cNvPr id="29" name="Группа 28"/>
          <p:cNvGrpSpPr/>
          <p:nvPr/>
        </p:nvGrpSpPr>
        <p:grpSpPr>
          <a:xfrm>
            <a:off x="6862318" y="2185903"/>
            <a:ext cx="1440000" cy="1800000"/>
            <a:chOff x="6862318" y="2185903"/>
            <a:chExt cx="1440000" cy="1800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30" b="57219" l="14463" r="89532">
                          <a14:backgroundMark x1="31680" y1="56026" x2="31680" y2="56026"/>
                          <a14:backgroundMark x1="45317" y1="56291" x2="45317" y2="56291"/>
                          <a14:backgroundMark x1="42424" y1="54967" x2="42424" y2="54967"/>
                          <a14:backgroundMark x1="59917" y1="56291" x2="59917" y2="56291"/>
                          <a14:backgroundMark x1="61570" y1="56026" x2="61570" y2="56026"/>
                          <a14:backgroundMark x1="32369" y1="53377" x2="32369" y2="53377"/>
                          <a14:backgroundMark x1="63223" y1="55629" x2="63223" y2="55629"/>
                          <a14:backgroundMark x1="33333" y1="52185" x2="33333" y2="521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24" r="9996" b="42304"/>
            <a:stretch>
              <a:fillRect/>
            </a:stretch>
          </p:blipFill>
          <p:spPr>
            <a:xfrm>
              <a:off x="6862318" y="2185903"/>
              <a:ext cx="1440000" cy="1800000"/>
            </a:xfrm>
            <a:prstGeom prst="rect">
              <a:avLst/>
            </a:prstGeom>
          </p:spPr>
        </p:pic>
        <p:sp>
          <p:nvSpPr>
            <p:cNvPr id="27" name="Штриховая стрелка вправо 26"/>
            <p:cNvSpPr/>
            <p:nvPr/>
          </p:nvSpPr>
          <p:spPr>
            <a:xfrm rot="11651237">
              <a:off x="7852799" y="3572894"/>
              <a:ext cx="360902" cy="278350"/>
            </a:xfrm>
            <a:prstGeom prst="strip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03285" y="1268730"/>
            <a:ext cx="36290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19</cp:revision>
  <dcterms:created xsi:type="dcterms:W3CDTF">2024-07-05T16:21:48Z</dcterms:created>
  <dcterms:modified xsi:type="dcterms:W3CDTF">2024-07-05T16:22:05Z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75C6C55A09FF4ED4929B8AC0B3F3262F_12</vt:lpwstr>
  </property>
  <property fmtid="{D5CDD505-2E9C-101B-9397-08002B2CF9AE}" pid="3" name="KSOProductBuildVer">
    <vt:lpwstr>1033-12.2.0.17119</vt:lpwstr>
  </property>
</Properties>
</file>