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2F8D6-6573-4213-A3D7-4EE8C8600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2469CE-9525-46F5-A39E-627D564B6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0AAC-B9F9-4001-A5AE-C261131E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491EB-F6F2-4D08-B479-067D0407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C2B14-A888-4BC2-A047-9B69715E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A2F4-07AB-4A35-9869-4B083D95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B3F8FC-1DC1-464E-B307-74C497BD6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0A14E-FECA-4270-B5D2-49CDF394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D4020-EDAB-420D-A870-1632ECA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F8FDE-2D66-46A4-93CB-920BCD68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9753D-E954-4BCC-BA8B-CECA8DED1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E2FBFE-D50F-4CAC-934B-77E1C9A64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22FC8-89E3-41A5-AD3A-F492E635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36C26-7778-4CFB-B405-78025265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6020E-4048-42DC-B197-6A86F15F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8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8877-2D6E-47D2-843A-C15765EC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C6933-F590-4651-9FE9-BE09FACF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C842-63DF-4C5B-9570-8C98EE12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3687-1AE5-4D02-B840-8DA0790F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747B7-9BA3-49DE-94F0-6ECA4F7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5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9FB0E-19F7-4111-BEAB-4B6ED96E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B4F1EC-CAC6-4FCE-854B-C2FE7320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59405-2550-4009-9368-BF9C3097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B371B-1686-471A-9498-1828AE6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0C30F-277C-4F08-A4BB-233417F4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8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4B3F1-B7F4-4A40-80D4-B6686D27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BD015-5EF6-4EB7-BF9E-5BD7ED58C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CB4257-06A1-4AC6-8965-0737AB03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6F6E1-4F94-489C-8ABD-BEFAC686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2D074-4F07-48A8-8FAF-C4F5D9C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BE78F-D7B6-4096-8C8A-B07BE89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596CA-429F-466C-8416-6F6C8E98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594AD2-ADC1-4237-A3D4-F6173F8A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FD1E1D-4E76-42AC-B87E-96C0AC7DC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0FF78-005D-43E2-87D6-2ADAF42B9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0C3DC4-0B37-42F2-A963-89B9B6DD2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838B8C-AB4D-4554-8487-37CEEF81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9A5B4-63D7-46A3-BDFA-3FC34F2F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6B890-73FC-4F5D-8279-16725F56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7395-D00B-4AED-8C72-95A634CE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202570-3D14-4DEF-A3E1-32DA7911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71A1FC-39ED-44B0-88BD-B2A29E9B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8C5B5-AAE4-46E3-909A-26919ECC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0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D2D5F-6E33-4AAD-B0C5-6A9C6E5B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82EFB7-6EAE-4589-98F1-ACFCDA86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D90E6-A3CB-4C18-9CA0-A3207CF9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0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03A1-2671-4F46-9F88-9BCDD03B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31BAA-9A1F-4B09-BE32-15B6AADB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94158-3929-4F26-A765-40E227ED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E3D5F-D388-4EAB-B524-23431C72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E20D9-F895-4833-9B6B-AEDC9CB0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321AF-6BA2-4302-9329-F6CF01E6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E90BE-FD2A-451D-8889-F3AF068D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B88338-E521-4817-B5B1-0CF43259C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68949-F2D5-4FA5-8B3B-95296D41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BDEEA-FA29-40D0-B1DD-066A8565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BA1DD4-F8BA-4C4E-86BD-AB307FA0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5752A-3CB5-45B5-973D-C3F67D0A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083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91A6-5336-468A-864A-7C15D07D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A7075-A504-439E-B581-76428421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36253-84EF-4B0B-8DD6-0709D9E7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25D55-D9B3-45A5-B603-E5754250F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8C789-20E1-4ED1-BF1A-DA1A8E09D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1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FCE9F-34FF-4A41-B5E3-DA906999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19A7A0-DE62-446C-95E6-65556BA4C18F}"/>
              </a:ext>
            </a:extLst>
          </p:cNvPr>
          <p:cNvSpPr/>
          <p:nvPr/>
        </p:nvSpPr>
        <p:spPr>
          <a:xfrm>
            <a:off x="2847794" y="292940"/>
            <a:ext cx="6334125" cy="2384403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09651">
            <a:off x="5143953" y="538335"/>
            <a:ext cx="1951135" cy="20762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60">
            <a:off x="7140916" y="428248"/>
            <a:ext cx="2114799" cy="22503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37853">
            <a:off x="2955216" y="425330"/>
            <a:ext cx="2073764" cy="2206697"/>
          </a:xfrm>
          <a:prstGeom prst="rect">
            <a:avLst/>
          </a:prstGeom>
        </p:spPr>
      </p:pic>
      <p:sp>
        <p:nvSpPr>
          <p:cNvPr id="21" name="AutoShape 2" descr="Лопата Пала, лопата, техника, грей, мультфильм png | PNGWin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10656">
            <a:off x="5376980" y="742811"/>
            <a:ext cx="1598121" cy="16376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349" y="899804"/>
            <a:ext cx="1459442" cy="13986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1852" y="657752"/>
            <a:ext cx="1825528" cy="18652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01D6D2-4DA5-4BD8-956A-7079E30975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6992" y="2829392"/>
            <a:ext cx="3735728" cy="373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180323-61A8-4F27-A03B-51812C39CB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06" y="4889274"/>
            <a:ext cx="1955611" cy="1776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49617B-0587-432E-BC4D-82225AEAC4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7" y="4801344"/>
            <a:ext cx="1776707" cy="1776707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9512" y="2813919"/>
            <a:ext cx="3705224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75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75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2024-07-22T11:59:11Z</dcterms:created>
  <dcterms:modified xsi:type="dcterms:W3CDTF">2024-10-25T20:04:52Z</dcterms:modified>
</cp:coreProperties>
</file>