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B91A-1EA1-4070-A565-09F9D662E9D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3322-54BE-45A8-B7BA-6C81BCF2D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0694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8DFE-D561-F5F3-6B91-1B1728A25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00C354-F818-5C4E-586E-7CD2FC4C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EA8ADA-CEC0-F5DA-3674-17B3A97F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4775-56C1-815B-1FC3-17A98D47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2828DF-2150-9A0F-9059-F5741C2C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DB0F-7278-E78C-B29F-B33479CB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F7FDBB-B4AB-544C-9B92-3BA20727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D48E7E-084C-9DBD-4895-60CE54C8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C095-6077-8E2F-3504-36C94F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9965EB-1B7B-91B8-B423-91201B8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2345C5-31D0-2CBE-DF7E-7E4A06C7A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AD70CBD-D6E8-6E38-C947-DE2961FE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8949F9-5342-A501-F41B-1FFD1C53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8555D9-D1FB-9605-977C-2E19A2D8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A52C90-E96C-22F6-2D62-51C845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73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842F-8942-434E-D892-E4569FC8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8CAA51-AE67-666C-48CB-CA4259BF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EB788-C2B6-08B8-CAEE-01215E0D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85366B-8A04-40EE-5239-8AE320B6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6C1E3-2127-4188-24E2-AA2CC708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2C24A-F7F7-E014-E7A1-60A596FA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194C0F-E480-B862-7C35-1CBDBC0C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11F78-C79B-50E4-5047-ECFAEF19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B387E-A237-090E-4C8E-BCA1D8AD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919827-C871-1C7C-0E5F-5C01496F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3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8CBD-6DCF-9728-D4E9-790CDD95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891D06-4B44-CABE-A08F-C8C2BF71A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03897C-531B-453F-6DBF-639D34AC2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1DA602-A392-6F84-E405-C35192E1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A780DF-735A-2C6A-1D6A-76493B0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F04AFA-5CD6-03CB-FD6F-C204A0BB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926D-0901-BE96-0009-12ED35CF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4F32B6-FDA6-B5B6-F67B-A8FFF314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0A1204-E087-9282-8715-0ED2C296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9B50CD-C77E-16C3-4A82-5632B66A3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8F38EC6-AFA7-CE11-6BB2-C65540C96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F6520D7-2D1E-8251-DE14-302ED879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34EDC4-3DD6-892C-CE20-9F32D94A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443FEE-6C24-CB5D-22BF-5F948B9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2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230D-867A-8021-0A7B-3C3C7DE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D38E6B3-4968-E2C5-084E-7E0750D5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630A4E-21E7-D995-8B58-E0E4F35C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3CB3528-EE06-0314-0348-56C6E170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47F83B-733D-2617-8A3E-8F4C59E3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C275977-0D55-5FD3-1D45-813BBA6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28EAD29-F3D0-A3E5-09A8-0AECDE58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4ADA-B9A8-654A-7B48-DE43CF5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2FED0B-F86F-93E5-3142-C628BC5F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55E09-A154-9AAA-FD75-DE8E7A29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300101-8704-AA99-0B0C-9D8C148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3EE057-ADE9-B9F4-1A8A-34D6B9F1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C782C3-CAA6-83B7-BF74-393CFFF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8BE3-E689-909F-3298-05A2320D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94F81-357A-B7FC-142B-4AACE98B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1CD213-AB7B-6D06-BC3C-099144DD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5FE166-F8EA-E126-87AD-63E36F45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25D314-83D3-78FC-2D17-23FFE0DB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557F09-EA6E-67AB-251E-6FDAEDAD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6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F9BB14-9B25-9D65-0004-53DB242F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EFF692-E819-DAB7-8F00-17581F95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1EE3C9-4804-5A03-D7AE-84C8EC41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0C5CA-E62B-49EE-BBF3-5C1554F71E3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52356B-99BD-5EAC-7724-366757B26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1A3B6F-26D2-D600-C182-BE5C06FE0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B6AA1-CADC-4FA4-AC1A-A1C536B19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DEF45-3B94-691B-02F3-1A1621EEE2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FB1F26-4190-3A05-BEC7-026F7CE52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088D111-CC30-66DF-0BCE-D62F67A3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3D13570-C206-BE60-C116-23EFB0F16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4F3AB5F-746E-43FF-BFEF-640098891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4668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76853EDE-3576-40AE-736E-8A5DCEDBE4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53" y="4691969"/>
            <a:ext cx="1857443" cy="185744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9AF2585-70AC-BA33-430D-81D90FB99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8" y="4598809"/>
            <a:ext cx="1950603" cy="195060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EEFE18AB-7B4B-F1F9-FF8C-322B1CD68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1" y="587691"/>
            <a:ext cx="1776817" cy="177681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1CF9753-0680-E3BA-17FF-A0875B379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2636697"/>
            <a:ext cx="1776817" cy="177681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8C72DA31-D13F-9516-3F58-0B5C78537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11" y="4685703"/>
            <a:ext cx="1776817" cy="177681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B8664A4-6681-22B8-02FC-95E508B73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61" y="528827"/>
            <a:ext cx="1950603" cy="19506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7FD64F7-169F-24E2-50D7-878D155A1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2573582"/>
            <a:ext cx="1950603" cy="19506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A2F7C909-E134-E00B-F937-AA7E53028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97" y="2636697"/>
            <a:ext cx="1857443" cy="18574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нструмент, щетк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2D9961E1-711D-34AD-CF85-54397A1C8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65" y="635380"/>
            <a:ext cx="1857443" cy="1857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8F648D-6ABC-EDB6-94BD-80B89EFCF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31" y="1748139"/>
            <a:ext cx="3392417" cy="345712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114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017CCC-08D4-4EFD-B2F9-743F52AF2F98}"/>
</file>

<file path=customXml/itemProps2.xml><?xml version="1.0" encoding="utf-8"?>
<ds:datastoreItem xmlns:ds="http://schemas.openxmlformats.org/officeDocument/2006/customXml" ds:itemID="{F0A8EFF9-2F69-4D48-9906-5AC38D623186}"/>
</file>

<file path=customXml/itemProps3.xml><?xml version="1.0" encoding="utf-8"?>
<ds:datastoreItem xmlns:ds="http://schemas.openxmlformats.org/officeDocument/2006/customXml" ds:itemID="{3145BCD9-D5FC-4FD4-8F75-DEB4ACDA67B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2024-04-13T18:10:36Z</dcterms:created>
  <dcterms:modified xsi:type="dcterms:W3CDTF">2024-12-31T12:08:43Z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