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2002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2DD688-0B0B-4EEB-8BFF-217E8109592D}"/>
</file>

<file path=customXml/itemProps2.xml><?xml version="1.0" encoding="utf-8"?>
<ds:datastoreItem xmlns:ds="http://schemas.openxmlformats.org/officeDocument/2006/customXml" ds:itemID="{6025BCAA-ECAB-4EC2-8A84-8A2CA5004B43}"/>
</file>

<file path=customXml/itemProps3.xml><?xml version="1.0" encoding="utf-8"?>
<ds:datastoreItem xmlns:ds="http://schemas.openxmlformats.org/officeDocument/2006/customXml" ds:itemID="{B721CFE7-A573-41FC-925D-B0FB64BAF8D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