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>
        <p:scale>
          <a:sx n="100" d="100"/>
          <a:sy n="100" d="100"/>
        </p:scale>
        <p:origin x="8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мультфильм, слон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91" y="723442"/>
            <a:ext cx="1475855" cy="141106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" y="2494109"/>
            <a:ext cx="1890633" cy="189063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999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668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8857" y="48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803277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2227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896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50576" y="484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63999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455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6124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8967" y="47210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82667" y="7186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4333" y="23754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91022" y="39019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6915" y="248859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6654" y="271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503001" y="23754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9690" y="39019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4079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7686" y="270838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21669" y="23754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8358" y="39019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5982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72929" y="27167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8323" y="437526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5012" y="590173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7473" y="446804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8809" y="4702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13882" y="438028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20571" y="590674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4259" y="44916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7046" y="47291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9441" y="43853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9780" y="590541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11196" y="44714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9459" y="46896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276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2024-11-22T09:55:10Z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