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74DCE8F5-69F9-894E-91A2-A42DBDA7FF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6970" y="4704158"/>
            <a:ext cx="1644988" cy="15163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53833FB-B9EA-55E0-0A52-672E6EC532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718" y="878313"/>
            <a:ext cx="2211756" cy="221175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Графика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851223E-43AE-62EE-20D6-1D3C77914E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0223" y="2648914"/>
            <a:ext cx="2428245" cy="2428245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EAD2E27-9DAA-2873-A07A-E36CF680A25C}"/>
              </a:ext>
            </a:extLst>
          </p:cNvPr>
          <p:cNvGrpSpPr/>
          <p:nvPr/>
        </p:nvGrpSpPr>
        <p:grpSpPr>
          <a:xfrm>
            <a:off x="5568294" y="4704158"/>
            <a:ext cx="2006152" cy="1554483"/>
            <a:chOff x="5568294" y="4712427"/>
            <a:chExt cx="2006152" cy="1554483"/>
          </a:xfrm>
        </p:grpSpPr>
        <p:pic>
          <p:nvPicPr>
            <p:cNvPr id="10" name="Рисунок 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1CB206-97B8-D9E3-9F3C-66C10E3F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32950" y="4725414"/>
              <a:ext cx="1541496" cy="154149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A3B54E46-D302-FFB7-661B-5B2056BF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568294" y="4712427"/>
              <a:ext cx="1541496" cy="1541496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7795" y="2300605"/>
            <a:ext cx="2514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2024-04-10T06:39:00Z</dcterms:created>
  <dcterms:modified xsi:type="dcterms:W3CDTF">2024-11-22T16:06:28Z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