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75" d="100"/>
          <a:sy n="75" d="100"/>
        </p:scale>
        <p:origin x="1278" y="6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svg"/><Relationship Id="rId19" Type="http://schemas.openxmlformats.org/officeDocument/2006/relationships/image" Target="../media/image16.png"/><Relationship Id="rId20" Type="http://schemas.microsoft.com/office/2007/relationships/hdphoto" Target="../media/hdphoto2.wdp"/><Relationship Id="rId21" Type="http://schemas.openxmlformats.org/officeDocument/2006/relationships/image" Target="../media/image17.png"/><Relationship Id="rId22" Type="http://schemas.microsoft.com/office/2007/relationships/hdphoto" Target="../media/hdphoto3.wdp"/><Relationship Id="rId23" Type="http://schemas.openxmlformats.org/officeDocument/2006/relationships/image" Target="../media/image18.png"/><Relationship Id="rId24" Type="http://schemas.microsoft.com/office/2007/relationships/hdphoto" Target="../media/hdphoto4.wdp"/><Relationship Id="rId25" Type="http://schemas.openxmlformats.org/officeDocument/2006/relationships/image" Target="../media/image19.png"/><Relationship Id="rId26" Type="http://schemas.microsoft.com/office/2007/relationships/hdphoto" Target="../media/hdphoto5.wdp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Relationship Id="rId30" Type="http://schemas.microsoft.com/office/2007/relationships/hdphoto" Target="../media/hdphoto7.wdp"/><Relationship Id="rId3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8662" y="757230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84747" y="663996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Вкусное 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44480" y="756206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18417" y="670827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68899C4-E281-2F74-9706-A6D0EBC86570}"/>
              </a:ext>
            </a:extLst>
          </p:cNvPr>
          <p:cNvGrpSpPr/>
          <p:nvPr/>
        </p:nvGrpSpPr>
        <p:grpSpPr>
          <a:xfrm>
            <a:off x="1131804" y="841592"/>
            <a:ext cx="4114971" cy="4152007"/>
            <a:chOff x="-716733" y="-1100139"/>
            <a:chExt cx="6809484" cy="687077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8715F6-C16D-117A-0B6C-2F8CB932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4611" t="4960" r="6063" b="3889"/>
            <a:stretch/>
          </p:blipFill>
          <p:spPr>
            <a:xfrm>
              <a:off x="-716733" y="-1100139"/>
              <a:ext cx="4539656" cy="4242636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13C6890-C3CF-5FCA-8B70-9CFB792F7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9811" t="3404" r="8019" b="8424"/>
            <a:stretch/>
          </p:blipFill>
          <p:spPr>
            <a:xfrm>
              <a:off x="1553095" y="1537399"/>
              <a:ext cx="4539656" cy="4233234"/>
            </a:xfrm>
            <a:prstGeom prst="ellipse">
              <a:avLst/>
            </a:prstGeom>
            <a:effectLst>
              <a:softEdge rad="63500"/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13540" y="569051"/>
            <a:ext cx="4478742" cy="32778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Ступеньки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Рот широко открыть, зубы видны. Язык «прыгает» на первую ступеньку – верхнюю губу (кончик языка должен быть широким), затем на верхние зубы и за верхние зубы.</a:t>
            </a:r>
          </a:p>
        </p:txBody>
      </p:sp>
      <p:pic>
        <p:nvPicPr>
          <p:cNvPr id="11" name="Рисунок 1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9EF94CDB-F14A-9283-42EC-81DC60997AEA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834716" y="689678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FA384-1753-01E1-0759-591EB0C38AAA}"/>
              </a:ext>
            </a:extLst>
          </p:cNvPr>
          <p:cNvSpPr txBox="1"/>
          <p:nvPr/>
        </p:nvSpPr>
        <p:spPr>
          <a:xfrm>
            <a:off x="7027854" y="658837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Лошадка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Присасывать язык к нёбу, растягивая подъязычную связку. Щёлкать языком медленно и сильно. Нижняя челюсть должна быть неподвижна.</a:t>
            </a:r>
          </a:p>
        </p:txBody>
      </p:sp>
      <p:pic>
        <p:nvPicPr>
          <p:cNvPr id="3" name="Рисунок 2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2E72DC60-502A-A67C-CCF9-D1BE1638471C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805901" y="811771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EE85-F33E-F268-B41B-CB321305BB56}"/>
              </a:ext>
            </a:extLst>
          </p:cNvPr>
          <p:cNvSpPr txBox="1"/>
          <p:nvPr/>
        </p:nvSpPr>
        <p:spPr>
          <a:xfrm>
            <a:off x="6977797" y="643919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Улыбнуться, приоткрыть рот, присосать широкий язык к нёбу. Растягивать подъязычную связку.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1" y="29102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8" grpId="0"/>
      <p:bldP spid="8" grpId="1"/>
      <p:bldP spid="13" grpId="0"/>
      <p:bldP spid="13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105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2024-08-23T16:28:52Z</dcterms:modified>
</cp:coreProperties>
</file>