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microsoft.com/office/2007/relationships/hdphoto" Target="../media/image25.wdp"/><Relationship Id="rId26" Type="http://schemas.openxmlformats.org/officeDocument/2006/relationships/image" Target="../media/image26.png"/><Relationship Id="rId27" Type="http://schemas.microsoft.com/office/2007/relationships/hdphoto" Target="../media/image27.wdp"/><Relationship Id="rId28" Type="http://schemas.openxmlformats.org/officeDocument/2006/relationships/tags" Target="../tags/tag1.xml"/><Relationship Id="rId29" Type="http://schemas.openxmlformats.org/officeDocument/2006/relationships/image" Target="../media/image28.png"/><Relationship Id="rId30" Type="http://schemas.openxmlformats.org/officeDocument/2006/relationships/slideLayout" Target="../slideLayouts/slideLayout7.xml"/><Relationship Id="rId31" Type="http://schemas.openxmlformats.org/officeDocument/2006/relationships/notesSlide" Target="../notesSlides/notesSlide1.xml"/><Relationship Id="rId3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7" name="брошь 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5945" y="811444"/>
            <a:ext cx="1985241" cy="1985241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8784" y="823066"/>
            <a:ext cx="2265967" cy="229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1794" y="1042098"/>
            <a:ext cx="1854221" cy="1834048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146791" y="4143661"/>
            <a:ext cx="3914617" cy="2084682"/>
            <a:chOff x="6180282" y="-40997"/>
            <a:chExt cx="3914617" cy="2084682"/>
          </a:xfrm>
        </p:grpSpPr>
        <p:pic>
          <p:nvPicPr>
            <p:cNvPr id="16" name="Рисунок 15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0282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38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0217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184166" y="4250002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grpSp>
        <p:nvGrpSpPr>
          <p:cNvPr id="24" name="броши Группа 23"/>
          <p:cNvGrpSpPr/>
          <p:nvPr/>
        </p:nvGrpSpPr>
        <p:grpSpPr>
          <a:xfrm>
            <a:off x="1103884" y="4205072"/>
            <a:ext cx="3735765" cy="2008479"/>
            <a:chOff x="8328125" y="4347838"/>
            <a:chExt cx="3735765" cy="2008479"/>
          </a:xfrm>
        </p:grpSpPr>
        <p:pic>
          <p:nvPicPr>
            <p:cNvPr id="22" name="Рисунок 21"/>
            <p:cNvPicPr/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8" b="100000" l="26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28125" y="4347838"/>
              <a:ext cx="1985241" cy="1985241"/>
            </a:xfrm>
            <a:prstGeom prst="rect">
              <a:avLst/>
            </a:prstGeom>
          </p:spPr>
        </p:pic>
        <p:pic>
          <p:nvPicPr>
            <p:cNvPr id="23" name="Рисунок 22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100000" l="3274" r="955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8649" y="4371076"/>
              <a:ext cx="1985241" cy="1985241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>
            <a:fillRect/>
          </a:stretch>
        </p:blipFill>
        <p:spPr bwMode="auto">
          <a:xfrm>
            <a:off x="1936138" y="1061062"/>
            <a:ext cx="1933346" cy="1582475"/>
          </a:xfrm>
          <a:prstGeom prst="rect">
            <a:avLst/>
          </a:prstGeom>
          <a:ln>
            <a:noFill/>
          </a:ln>
        </p:spPr>
      </p:pic>
      <p:grpSp>
        <p:nvGrpSpPr>
          <p:cNvPr id="28" name="малыши Группа 27"/>
          <p:cNvGrpSpPr/>
          <p:nvPr/>
        </p:nvGrpSpPr>
        <p:grpSpPr>
          <a:xfrm>
            <a:off x="1485638" y="4390924"/>
            <a:ext cx="2878009" cy="1561474"/>
            <a:chOff x="9539543" y="-78644"/>
            <a:chExt cx="2634483" cy="1337934"/>
          </a:xfrm>
        </p:grpSpPr>
        <p:pic>
          <p:nvPicPr>
            <p:cNvPr id="10" name="Рисунок 9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9539543" y="-78644"/>
              <a:ext cx="1575066" cy="133090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Рисунок 25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10598960" y="-71611"/>
              <a:ext cx="1575066" cy="13309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467800" y="4476695"/>
            <a:ext cx="2478323" cy="1625779"/>
            <a:chOff x="9546052" y="2482686"/>
            <a:chExt cx="2295955" cy="1371675"/>
          </a:xfrm>
        </p:grpSpPr>
        <p:pic>
          <p:nvPicPr>
            <p:cNvPr id="8" name="Рисунок 7"/>
            <p:cNvPicPr/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987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481837" y="2494191"/>
              <a:ext cx="1360170" cy="1360170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546052" y="2482686"/>
              <a:ext cx="1360170" cy="1360170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167" b="95443" l="7031" r="96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641">
            <a:off x="2144527" y="1099441"/>
            <a:ext cx="1714387" cy="174027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3"/>
          <a:srcRect l="5013" t="6318" r="6365" b="9973"/>
          <a:stretch>
            <a:fillRect/>
          </a:stretch>
        </p:blipFill>
        <p:spPr>
          <a:xfrm>
            <a:off x="11146731" y="94127"/>
            <a:ext cx="974403" cy="855967"/>
          </a:xfrm>
          <a:prstGeom prst="rect">
            <a:avLst/>
          </a:prstGeom>
        </p:spPr>
      </p:pic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31" y="44273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294863" y="4479631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19645" y="2780665"/>
            <a:ext cx="3857625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15</cp:revision>
  <dcterms:created xsi:type="dcterms:W3CDTF">2022-04-03T11:29:00Z</dcterms:created>
  <dcterms:modified xsi:type="dcterms:W3CDTF">2024-06-14T12:28:18Z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