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1AB23-D2AC-4C8F-9046-50BE867BC655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56347-0525-4404-9C88-E28551829F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56347-0525-4404-9C88-E28551829F3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414465" y="328644"/>
            <a:ext cx="8448046" cy="5476673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357" y="737677"/>
            <a:ext cx="3695700" cy="2109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28" y="737677"/>
            <a:ext cx="3680738" cy="2109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128" y="3216653"/>
            <a:ext cx="3740286" cy="2146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7490" y="3216653"/>
            <a:ext cx="3717567" cy="2208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1Овал 8"/>
          <p:cNvSpPr/>
          <p:nvPr/>
        </p:nvSpPr>
        <p:spPr>
          <a:xfrm>
            <a:off x="3349437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3Овал 23"/>
          <p:cNvSpPr/>
          <p:nvPr/>
        </p:nvSpPr>
        <p:spPr>
          <a:xfrm>
            <a:off x="4732951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2Овал 24"/>
          <p:cNvSpPr/>
          <p:nvPr/>
        </p:nvSpPr>
        <p:spPr>
          <a:xfrm>
            <a:off x="4041194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4Овал 25"/>
          <p:cNvSpPr/>
          <p:nvPr/>
        </p:nvSpPr>
        <p:spPr>
          <a:xfrm>
            <a:off x="5424707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88844" y="311581"/>
            <a:ext cx="8457011" cy="5564183"/>
            <a:chOff x="6652984" y="-933597"/>
            <a:chExt cx="8457721" cy="5989615"/>
          </a:xfrm>
        </p:grpSpPr>
        <p:sp>
          <p:nvSpPr>
            <p:cNvPr id="11" name="Прямоугольник: скругленные углы 10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52984" y="-859421"/>
              <a:ext cx="8448046" cy="5915439"/>
            </a:xfrm>
            <a:prstGeom prst="rect">
              <a:avLst/>
            </a:prstGeom>
          </p:spPr>
        </p:pic>
      </p:grpSp>
      <p:grpSp>
        <p:nvGrpSpPr>
          <p:cNvPr id="14" name="2Группа 13"/>
          <p:cNvGrpSpPr/>
          <p:nvPr/>
        </p:nvGrpSpPr>
        <p:grpSpPr>
          <a:xfrm>
            <a:off x="369383" y="325988"/>
            <a:ext cx="8503970" cy="5530897"/>
            <a:chOff x="6600555" y="-933597"/>
            <a:chExt cx="8519898" cy="5990003"/>
          </a:xfrm>
        </p:grpSpPr>
        <p:sp>
          <p:nvSpPr>
            <p:cNvPr id="15" name="Прямоугольник: скругленные углы 14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00555" y="-928752"/>
              <a:ext cx="8519898" cy="5985158"/>
            </a:xfrm>
            <a:prstGeom prst="rect">
              <a:avLst/>
            </a:prstGeom>
          </p:spPr>
        </p:pic>
      </p:grpSp>
      <p:grpSp>
        <p:nvGrpSpPr>
          <p:cNvPr id="20" name="4Группа 19"/>
          <p:cNvGrpSpPr/>
          <p:nvPr/>
        </p:nvGrpSpPr>
        <p:grpSpPr>
          <a:xfrm>
            <a:off x="385417" y="328644"/>
            <a:ext cx="8475653" cy="5693883"/>
            <a:chOff x="6638489" y="-933597"/>
            <a:chExt cx="8472216" cy="6200142"/>
          </a:xfrm>
        </p:grpSpPr>
        <p:sp>
          <p:nvSpPr>
            <p:cNvPr id="21" name="Прямоугольник: скругленные углы 20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38489" y="-890152"/>
              <a:ext cx="8448046" cy="6156697"/>
            </a:xfrm>
            <a:prstGeom prst="rect">
              <a:avLst/>
            </a:prstGeom>
          </p:spPr>
        </p:pic>
      </p:grpSp>
      <p:grpSp>
        <p:nvGrpSpPr>
          <p:cNvPr id="17" name="3Группа 16"/>
          <p:cNvGrpSpPr/>
          <p:nvPr/>
        </p:nvGrpSpPr>
        <p:grpSpPr>
          <a:xfrm>
            <a:off x="405500" y="328644"/>
            <a:ext cx="8455570" cy="5476195"/>
            <a:chOff x="6662659" y="-933597"/>
            <a:chExt cx="8448046" cy="5915439"/>
          </a:xfrm>
        </p:grpSpPr>
        <p:sp>
          <p:nvSpPr>
            <p:cNvPr id="18" name="Прямоугольник: скругленные углы 17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2" r="3917"/>
            <a:stretch>
              <a:fillRect/>
            </a:stretch>
          </p:blipFill>
          <p:spPr>
            <a:xfrm>
              <a:off x="6793403" y="-748745"/>
              <a:ext cx="8178519" cy="5476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1" t="9736" r="12534" b="12318"/>
          <a:stretch>
            <a:fillRect/>
          </a:stretch>
        </p:blipFill>
        <p:spPr>
          <a:xfrm>
            <a:off x="2810110" y="1058716"/>
            <a:ext cx="3764281" cy="3818402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07780" y="2073275"/>
            <a:ext cx="2352675" cy="3286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</Words>
  <Application>Microsoft Office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24</cp:revision>
  <dcterms:created xsi:type="dcterms:W3CDTF">2024-05-11T21:09:00Z</dcterms:created>
  <dcterms:modified xsi:type="dcterms:W3CDTF">2024-12-06T19:33:09Z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12220B1EFE514D62BBBA45CEF6166364_12</vt:lpwstr>
  </property>
  <property fmtid="{D5CDD505-2E9C-101B-9397-08002B2CF9AE}" pid="3" name="KSOProductBuildVer">
    <vt:lpwstr>1033-12.2.0.17119</vt:lpwstr>
  </property>
</Properties>
</file>