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C986D-4CDB-E9FF-E4B2-15CBBC221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A7ADA0-64AA-E9F8-651C-39242982A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06581-6AA7-943E-6067-7FEF22BB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C844B-AD68-5DEA-4CA9-7A64BABD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4084D-26B3-AF05-032F-AADEE12E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846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92363-A50C-2474-E32D-A0943AAF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66AA4-9C16-5322-C6B7-8105A8C9C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FB18D-755B-8F23-091B-B52ED6DD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7D13F9-B11F-A834-0A22-96CFE08D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C4749E-41C1-43D9-328D-B392DF6E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EF1C3E-26CA-E6C8-C2D7-2D88A8A1A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9BA36A-B86F-30C6-BBFB-F866100F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99DE-535F-353F-0FF9-AC4596A2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9BDF1-EF43-09D9-758A-B2F39D3E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387FD-8017-6EC2-1D23-74F1096B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524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99BDF-1F10-106D-3C7F-B10E8CCCD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A93E2B-C04A-6E8F-35FC-7EE0D490B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5369B-E665-2E30-0A85-A1C04D6B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89BD34-6711-65A1-E405-B59594C7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DC40FF-9A4B-52AD-D9F1-2E68F325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387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CAFC5-9D94-FDC8-5640-709392A1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92A363-C821-DA36-C2F4-484018093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13ABE-18FF-5852-119F-89DF29FC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5DF649-CABF-CF3C-64F8-F33DD81D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A8CF6-C880-2374-B454-940A333F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388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FEE65-A17F-0D0C-FF6E-9B129F60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B4768-3A77-7A2A-E69C-84D888931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FB083A-D0EA-B506-551B-B5E7313A5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F6BFFC-89BA-8BA1-CA29-3F532924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54C60E-F978-FEDF-8656-B2F7C939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0A0F7-6A91-6E50-D77D-F001039F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21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AA092-93EE-5AED-C32C-908D66B8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8523E6-A905-239C-5661-82B15B11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E4813B-B9CF-7D44-0182-BB601F96F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0CB9EF-C726-ED18-9954-62FCEDDED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42CFCA-1D79-A261-4452-E1754F247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562A2D-71A3-7CFE-9B85-96222BA2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D883D8-B988-9016-6A3D-DE8DF8A4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B9DB89-2919-1CD3-5AD7-AAD81963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201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9A3A3-86A4-F084-D33A-D5BBD400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74AEA6-5FBC-206B-B8BB-50E08C45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4D4455-DA5A-6216-2770-6F0475EA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8B8BCD-3E2C-58F5-EBFF-EC958A01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15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9228A1-82C4-9FAE-14AB-AD36EDA9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EE4C4C-948E-1704-CA02-1EB76BEB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3F088F-58B2-E33A-8390-D24254C6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955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976D2-B5A1-FD90-EE9A-8EEC7D1A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5EA2D-44FB-2F36-5BC7-AF91E76F0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88C9F8-FA31-400D-B5F9-2F377031B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CE1233-D760-AF4F-73C4-183689B3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D08AE9-EF48-2FE0-4646-7C116751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23F4E8-EDCB-C184-1182-91FCE457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697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F1EEA-4796-6148-F2F0-5EAEE8B9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60F7A7-74B5-620C-D6B2-B21F8EE3A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EBED5F-5472-30A9-A1FC-85F84F32B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A77FA5-70E3-A15F-813F-8DD4BCE4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EB112-F674-BE98-87F9-100C4C9A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124A0-01C3-5691-8D2C-FF8C0A5E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46257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D2EAE-BDA6-26F2-EDDD-8B83CA2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7AB915-8633-E851-8235-939A087E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3942B-6A58-8B09-3930-620F4385B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09570-EABB-4A52-98F4-2AD7A83C5871}" type="datetimeFigureOut">
              <a:rPr lang="ru-UA" smtClean="0"/>
              <a:t>02/03/2025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534A8-011C-6D81-AB88-6D791C211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B101E-2B1E-15AC-F3C6-60D9EDE64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1129AD-E6ED-430F-A4CB-E203BEAC4D8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60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E86B50-0BBC-9BA4-4D55-F4DF71CE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7BC235-5972-FBDE-77C3-52D493AA6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73560A9-1C84-D503-8947-BE7988BB9B62}"/>
              </a:ext>
            </a:extLst>
          </p:cNvPr>
          <p:cNvSpPr/>
          <p:nvPr/>
        </p:nvSpPr>
        <p:spPr>
          <a:xfrm>
            <a:off x="4017589" y="52168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E9D82B9-3193-EE31-B260-331D23784C59}"/>
              </a:ext>
            </a:extLst>
          </p:cNvPr>
          <p:cNvSpPr/>
          <p:nvPr/>
        </p:nvSpPr>
        <p:spPr>
          <a:xfrm>
            <a:off x="4017588" y="1763749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2293CD9-F681-43F0-FA3B-6E3F9A37E1A3}"/>
              </a:ext>
            </a:extLst>
          </p:cNvPr>
          <p:cNvSpPr/>
          <p:nvPr/>
        </p:nvSpPr>
        <p:spPr>
          <a:xfrm>
            <a:off x="4023938" y="3475333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D24814B-6865-9DE4-A07C-20919367404A}"/>
              </a:ext>
            </a:extLst>
          </p:cNvPr>
          <p:cNvSpPr/>
          <p:nvPr/>
        </p:nvSpPr>
        <p:spPr>
          <a:xfrm>
            <a:off x="4023938" y="5157882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 descr="Изображение выглядит как Прямоугольник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F231C42C-2E00-23B5-BBB6-4B6F3B1DBE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58" y="1801195"/>
            <a:ext cx="1602434" cy="160243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36EAA101-3AD3-EADE-F392-C408E5C9FE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09" y="5189617"/>
            <a:ext cx="1668383" cy="1668383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апельсин, хэллоуин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E58D95DD-5337-AAB5-BEA7-E8C3C0D33F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95" y="3395348"/>
            <a:ext cx="1659418" cy="165941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еспозвоночный, насекомое, жук, членистоногие&#10;&#10;Автоматически созданное описание">
            <a:extLst>
              <a:ext uri="{FF2B5EF4-FFF2-40B4-BE49-F238E27FC236}">
                <a16:creationId xmlns:a16="http://schemas.microsoft.com/office/drawing/2014/main" id="{642FFC37-FCE5-6E03-3D3C-865AFDA15B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57" y="28756"/>
            <a:ext cx="1701319" cy="170131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4829B21A-F99C-FC90-2FB5-C470AC53AD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158" y="5205408"/>
            <a:ext cx="1890485" cy="1741553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8E67CA81-6554-B41D-D9E1-65183E4091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87" y="3611606"/>
            <a:ext cx="1500683" cy="1500683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FB941601-AB94-3D48-ECDA-424E8CC7BB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23" y="1778136"/>
            <a:ext cx="1875672" cy="187567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AB1AC19-062F-EC9F-4938-9B0ABF19ED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32" y="1769108"/>
            <a:ext cx="1789590" cy="178959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т, Кошачьи, зарисовка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5F93ADF5-0FAC-F092-A1CD-30BFCBF467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94" y="76922"/>
            <a:ext cx="1684748" cy="1684748"/>
          </a:xfrm>
          <a:prstGeom prst="rect">
            <a:avLst/>
          </a:prstGeom>
        </p:spPr>
      </p:pic>
      <p:pic>
        <p:nvPicPr>
          <p:cNvPr id="3" name="Рисунок 2" descr="Изображение выглядит как шлем, одежда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279DFEAB-75EA-1269-098A-C9FA45CFAA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99" y="-48629"/>
            <a:ext cx="1761392" cy="176139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алец, большой палец, ру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B4F692E-5529-76DF-5993-EE0989E6C9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45" y="5035331"/>
            <a:ext cx="2034164" cy="2034164"/>
          </a:xfrm>
          <a:prstGeom prst="rect">
            <a:avLst/>
          </a:prstGeom>
        </p:spPr>
      </p:pic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E5FC1BE6-C201-4EB2-92F1-73C7B9C60C6A}"/>
              </a:ext>
            </a:extLst>
          </p:cNvPr>
          <p:cNvGrpSpPr/>
          <p:nvPr/>
        </p:nvGrpSpPr>
        <p:grpSpPr>
          <a:xfrm>
            <a:off x="9491392" y="1767521"/>
            <a:ext cx="1844983" cy="1768045"/>
            <a:chOff x="9491392" y="1767521"/>
            <a:chExt cx="1844983" cy="1768045"/>
          </a:xfrm>
        </p:grpSpPr>
        <p:pic>
          <p:nvPicPr>
            <p:cNvPr id="25" name="Рисунок 24" descr="Изображение выглядит как млекопитающее, дикобраз, еж, Ежовые&#10;&#10;Автоматически созданное описание">
              <a:extLst>
                <a:ext uri="{FF2B5EF4-FFF2-40B4-BE49-F238E27FC236}">
                  <a16:creationId xmlns:a16="http://schemas.microsoft.com/office/drawing/2014/main" id="{77FCE650-E80C-A7DB-3E42-0BF60AB28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1392" y="1767521"/>
              <a:ext cx="1336751" cy="1336751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млекопитающее, дикобраз, еж, Ежовые&#10;&#10;Автоматически созданное описание">
              <a:extLst>
                <a:ext uri="{FF2B5EF4-FFF2-40B4-BE49-F238E27FC236}">
                  <a16:creationId xmlns:a16="http://schemas.microsoft.com/office/drawing/2014/main" id="{67D2FDD4-8B46-4873-89B5-93B86AEB0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9624" y="2198815"/>
              <a:ext cx="1336751" cy="1336751"/>
            </a:xfrm>
            <a:prstGeom prst="rect">
              <a:avLst/>
            </a:prstGeom>
          </p:spPr>
        </p:pic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67F905BF-0385-4A68-BF5F-6AA617E8C251}"/>
              </a:ext>
            </a:extLst>
          </p:cNvPr>
          <p:cNvGrpSpPr/>
          <p:nvPr/>
        </p:nvGrpSpPr>
        <p:grpSpPr>
          <a:xfrm>
            <a:off x="5955964" y="3366482"/>
            <a:ext cx="1738428" cy="1875672"/>
            <a:chOff x="5955964" y="3366482"/>
            <a:chExt cx="1738428" cy="1875672"/>
          </a:xfrm>
        </p:grpSpPr>
        <p:pic>
          <p:nvPicPr>
            <p:cNvPr id="27" name="Рисунок 26" descr="Изображение выглядит как млекопитающее, Морское млекопитающее, котик, морские млекопитающие&#10;&#10;Автоматически созданное описание">
              <a:extLst>
                <a:ext uri="{FF2B5EF4-FFF2-40B4-BE49-F238E27FC236}">
                  <a16:creationId xmlns:a16="http://schemas.microsoft.com/office/drawing/2014/main" id="{EA799668-7CB8-21E3-FF3C-9A23B2102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964" y="3366482"/>
              <a:ext cx="1377560" cy="1377560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млекопитающее, Морское млекопитающее, котик, морские млекопитающие&#10;&#10;Автоматически созданное описание">
              <a:extLst>
                <a:ext uri="{FF2B5EF4-FFF2-40B4-BE49-F238E27FC236}">
                  <a16:creationId xmlns:a16="http://schemas.microsoft.com/office/drawing/2014/main" id="{23BCAFFE-5DE8-4543-ADE7-C0C2842A8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6832" y="3864594"/>
              <a:ext cx="1377560" cy="1377560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EEC576-B6D1-4D77-A9F7-5EAA791E441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789" y="-228876"/>
            <a:ext cx="2179994" cy="217999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A0BE68F-D696-4284-8BDA-26CBE4C8351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67" y="5098157"/>
            <a:ext cx="1834656" cy="183465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355B179-18EE-4A52-A360-482E6F7AA74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09" y="3580202"/>
            <a:ext cx="1553366" cy="15533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564BFE-1DB2-1A17-D697-CCDFD70AA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22439" y="1325289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442" y="3505186"/>
            <a:ext cx="1895474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9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CEA23F-D261-4DE5-B97C-B6474FFA5EFD}"/>
</file>

<file path=customXml/itemProps2.xml><?xml version="1.0" encoding="utf-8"?>
<ds:datastoreItem xmlns:ds="http://schemas.openxmlformats.org/officeDocument/2006/customXml" ds:itemID="{196004FF-DF49-43F3-9A97-EAF64F1229A1}"/>
</file>

<file path=customXml/itemProps3.xml><?xml version="1.0" encoding="utf-8"?>
<ds:datastoreItem xmlns:ds="http://schemas.openxmlformats.org/officeDocument/2006/customXml" ds:itemID="{6B18723E-52D5-4A38-B484-C3759FA8795F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4</cp:revision>
  <dcterms:created xsi:type="dcterms:W3CDTF">2025-01-24T10:55:13Z</dcterms:created>
  <dcterms:modified xsi:type="dcterms:W3CDTF">2025-02-02T23:06:13Z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