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</a:p>
          <a:p>
            <a:r>
              <a:rPr lang="ru-RU" dirty="0"/>
              <a:t>душ</a:t>
            </a:r>
          </a:p>
          <a:p>
            <a:r>
              <a:rPr lang="ru-RU" dirty="0"/>
              <a:t>ковш (посуда)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A1582FAD-C48F-AA92-23F0-3D5056060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56" y="682074"/>
            <a:ext cx="3057471" cy="30574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74" y="420601"/>
            <a:ext cx="3282923" cy="32829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42" y="850821"/>
            <a:ext cx="2759654" cy="275965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67" y="531161"/>
            <a:ext cx="3237568" cy="3458896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713074"/>
            <a:ext cx="2715926" cy="271592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4" y="678705"/>
            <a:ext cx="2650667" cy="26506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47" y="964472"/>
            <a:ext cx="2565135" cy="256513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847452"/>
            <a:ext cx="2779895" cy="2779895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10" y="700894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85" y="1010989"/>
            <a:ext cx="2335913" cy="23359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3EB924-BFDE-EDC4-74BE-A6814305DB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6" y="776989"/>
            <a:ext cx="3312241" cy="3312241"/>
          </a:xfrm>
          <a:prstGeom prst="rect">
            <a:avLst/>
          </a:prstGeom>
        </p:spPr>
      </p:pic>
      <p:pic>
        <p:nvPicPr>
          <p:cNvPr id="207" name="Picture 20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5470" y="1152525"/>
            <a:ext cx="436245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4D1938-583F-46E5-8DB0-E5DFB70546CB}"/>
</file>

<file path=customXml/itemProps2.xml><?xml version="1.0" encoding="utf-8"?>
<ds:datastoreItem xmlns:ds="http://schemas.openxmlformats.org/officeDocument/2006/customXml" ds:itemID="{26BD737A-81D5-4ADF-9F20-30A542401742}"/>
</file>

<file path=customXml/itemProps3.xml><?xml version="1.0" encoding="utf-8"?>
<ds:datastoreItem xmlns:ds="http://schemas.openxmlformats.org/officeDocument/2006/customXml" ds:itemID="{93A5928D-13D1-4BFA-8684-E06A0066AE4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2024-04-17T17:27:00Z</dcterms:created>
  <dcterms:modified xsi:type="dcterms:W3CDTF">2024-12-13T15:13:44Z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