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audio1.wav"/><Relationship Id="rId11" Type="http://schemas.openxmlformats.org/officeDocument/2006/relationships/audio" Target="../media/audio2.wav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1" y="2313995"/>
            <a:ext cx="2104118" cy="3599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6" y="2313435"/>
            <a:ext cx="2341034" cy="2341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65" y="2150556"/>
            <a:ext cx="2104118" cy="359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0" y="2359806"/>
            <a:ext cx="2138387" cy="2138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2" y="2313994"/>
            <a:ext cx="2104118" cy="3599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90" y="2570917"/>
            <a:ext cx="1716166" cy="17161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325" y="-40134"/>
            <a:ext cx="968734" cy="9007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0718" y="944052"/>
            <a:ext cx="4739115" cy="4849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70" y="2248437"/>
            <a:ext cx="2104118" cy="35999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280" y="2664499"/>
            <a:ext cx="1832681" cy="1756320"/>
          </a:xfrm>
          <a:prstGeom prst="rect">
            <a:avLst/>
          </a:prstGeom>
        </p:spPr>
      </p:pic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930" y="3223260"/>
            <a:ext cx="32956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13502 -0.1708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-8542"/>
                                    </p:animMotion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3528 -0.1800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31419 -0.14699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-7361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32045 -0.17222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48789 -0.1708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-8542"/>
                                    </p:animMotion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8672 -0.1722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65976 -0.1599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5" y="-8009"/>
                                    </p:animMotion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65794 -0.18773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4" y="-9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13</cp:revision>
  <dcterms:created xsi:type="dcterms:W3CDTF">2024-03-14T14:16:00Z</dcterms:created>
  <dcterms:modified xsi:type="dcterms:W3CDTF">2024-07-12T08:39:03Z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0D26916FE2C74E29A6F541109B494A3F_12</vt:lpwstr>
  </property>
  <property fmtid="{D5CDD505-2E9C-101B-9397-08002B2CF9AE}" pid="3" name="KSOProductBuildVer">
    <vt:lpwstr>1033-12.2.0.17153</vt:lpwstr>
  </property>
</Properties>
</file>